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7170-EC33-4026-A543-40A846889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596348"/>
            <a:ext cx="7766936" cy="2040835"/>
          </a:xfrm>
        </p:spPr>
        <p:txBody>
          <a:bodyPr/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ar-IQ" sz="3200" dirty="0">
                <a:solidFill>
                  <a:srgbClr val="00B05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 </a:t>
            </a:r>
            <a:r>
              <a:rPr lang="ar-IQ" sz="3200" dirty="0" err="1">
                <a:solidFill>
                  <a:srgbClr val="00B05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</a:t>
            </a:r>
            <a:r>
              <a:rPr lang="ar-IQ" sz="3200" dirty="0">
                <a:solidFill>
                  <a:srgbClr val="00B05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فاتن يونس –محاضرة تنفيذ- للمرحلة الرابعة </a:t>
            </a:r>
            <a:br>
              <a:rPr lang="ar-IQ" sz="3200" dirty="0">
                <a:solidFill>
                  <a:srgbClr val="00B05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</a:br>
            <a:r>
              <a:rPr lang="ar-IQ" sz="3200" dirty="0">
                <a:solidFill>
                  <a:srgbClr val="00B05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 ب ج د كلية القانون الجامعة المستنصرية –اذار2020</a:t>
            </a:r>
            <a:br>
              <a:rPr lang="ar-IQ" sz="5000" dirty="0">
                <a:solidFill>
                  <a:srgbClr val="00B05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09F6EB-A695-4003-9FBA-FCDE3D7DA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612" y="1688441"/>
            <a:ext cx="6364776" cy="3481118"/>
          </a:xfrm>
          <a:prstGeom prst="rect">
            <a:avLst/>
          </a:prstGeom>
        </p:spPr>
      </p:pic>
      <p:pic>
        <p:nvPicPr>
          <p:cNvPr id="3" name="صوت ٠٠١_sd">
            <a:hlinkClick r:id="" action="ppaction://media"/>
            <a:extLst>
              <a:ext uri="{FF2B5EF4-FFF2-40B4-BE49-F238E27FC236}">
                <a16:creationId xmlns:a16="http://schemas.microsoft.com/office/drawing/2014/main" id="{E81755E0-3C8A-45A4-BE19-2589EF9E38A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6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8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D4A217-BE4E-4F08-AE4D-8FF395756287}"/>
              </a:ext>
            </a:extLst>
          </p:cNvPr>
          <p:cNvSpPr/>
          <p:nvPr/>
        </p:nvSpPr>
        <p:spPr>
          <a:xfrm>
            <a:off x="3048000" y="289039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IQ" sz="3200" dirty="0">
                <a:solidFill>
                  <a:srgbClr val="00B05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م </a:t>
            </a:r>
            <a:r>
              <a:rPr lang="ar-IQ" sz="3200" dirty="0" err="1">
                <a:solidFill>
                  <a:srgbClr val="00B05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م</a:t>
            </a:r>
            <a:r>
              <a:rPr lang="ar-IQ" sz="3200" dirty="0">
                <a:solidFill>
                  <a:srgbClr val="00B05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فاتن يونس –محاضرة تنفيذ- للمرحلة الرابعة </a:t>
            </a:r>
            <a:br>
              <a:rPr lang="ar-IQ" sz="3200" dirty="0">
                <a:solidFill>
                  <a:srgbClr val="00B05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</a:br>
            <a:r>
              <a:rPr lang="ar-IQ" sz="3200" dirty="0">
                <a:solidFill>
                  <a:srgbClr val="00B05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</a:t>
            </a:r>
            <a:r>
              <a:rPr lang="ar-IQ" sz="2400" dirty="0">
                <a:solidFill>
                  <a:srgbClr val="00B05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 ب ج د كلية القانون الجامعة المستنصرية </a:t>
            </a:r>
            <a:r>
              <a:rPr lang="ar-IQ" sz="3200" dirty="0">
                <a:solidFill>
                  <a:srgbClr val="00B05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–اذار2020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C1F7AB-CAED-49C2-8297-76E4BFC12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08" y="3776869"/>
            <a:ext cx="11619983" cy="2252869"/>
          </a:xfrm>
          <a:prstGeom prst="rect">
            <a:avLst/>
          </a:prstGeom>
        </p:spPr>
      </p:pic>
      <p:pic>
        <p:nvPicPr>
          <p:cNvPr id="7" name="صوت ٠٠١_sd">
            <a:hlinkClick r:id="" action="ppaction://media"/>
            <a:extLst>
              <a:ext uri="{FF2B5EF4-FFF2-40B4-BE49-F238E27FC236}">
                <a16:creationId xmlns:a16="http://schemas.microsoft.com/office/drawing/2014/main" id="{E387F3DA-BF83-40F6-BCA0-BD87BF7F1A4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7000" end="132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7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7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B39481-A47E-4F0E-8A44-F1BDEDE00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073" y="993913"/>
            <a:ext cx="6053853" cy="16830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B684C8-4D8F-45D6-A2D2-A22D12355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416" y="2436823"/>
            <a:ext cx="8242853" cy="1744239"/>
          </a:xfrm>
          <a:prstGeom prst="rect">
            <a:avLst/>
          </a:prstGeom>
        </p:spPr>
      </p:pic>
      <p:pic>
        <p:nvPicPr>
          <p:cNvPr id="4" name="صوت ٠٠١_sd">
            <a:hlinkClick r:id="" action="ppaction://media"/>
            <a:extLst>
              <a:ext uri="{FF2B5EF4-FFF2-40B4-BE49-F238E27FC236}">
                <a16:creationId xmlns:a16="http://schemas.microsoft.com/office/drawing/2014/main" id="{B8339859-47AA-47B8-BF42-564EEE0453C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9278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صوت ٠٠١_sd">
            <a:hlinkClick r:id="" action="ppaction://media"/>
            <a:extLst>
              <a:ext uri="{FF2B5EF4-FFF2-40B4-BE49-F238E27FC236}">
                <a16:creationId xmlns:a16="http://schemas.microsoft.com/office/drawing/2014/main" id="{1CDE271B-9373-42A6-B324-33D975ABA91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0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3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27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39394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{69D76666-3B6F-4DA2-9D9D-B9FD644A06A4}tf02900688</Template>
  <TotalTime>76</TotalTime>
  <Words>43</Words>
  <Application>Microsoft Office PowerPoint</Application>
  <PresentationFormat>Widescreen</PresentationFormat>
  <Paragraphs>2</Paragraphs>
  <Slides>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Sakkal Majalla</vt:lpstr>
      <vt:lpstr>Trebuchet MS</vt:lpstr>
      <vt:lpstr>Wingdings 3</vt:lpstr>
      <vt:lpstr>Facet</vt:lpstr>
      <vt:lpstr>م م فاتن يونس –محاضرة تنفيذ- للمرحلة الرابعة   ا ب ج د كلية القانون الجامعة المستنصرية –اذار2020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 م فاتن يونس –محاضرة تنفيذ- للمرحلة الرابعة   ا ب ج د كلية القانون الجامعة المستنصرية –اذار2020</dc:title>
  <dc:creator>drsalamjabbar@cofarts.uobaghdad.edu.iq</dc:creator>
  <cp:lastModifiedBy>drsalamjabbar@cofarts.uobaghdad.edu.iq</cp:lastModifiedBy>
  <cp:revision>11</cp:revision>
  <dcterms:created xsi:type="dcterms:W3CDTF">2020-03-24T13:15:41Z</dcterms:created>
  <dcterms:modified xsi:type="dcterms:W3CDTF">2020-03-24T14:33:51Z</dcterms:modified>
</cp:coreProperties>
</file>