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6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B3F2-A54D-46CC-8B5A-8EE380160D40}" type="datetimeFigureOut">
              <a:rPr lang="ar-SA" smtClean="0"/>
              <a:t>30/07/1441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1478-6991-4E50-8EC3-F8A8C17461C0}" type="slidenum">
              <a:rPr lang="ar-SA" smtClean="0"/>
              <a:t>‹#›</a:t>
            </a:fld>
            <a:endParaRPr lang="ar-S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B3F2-A54D-46CC-8B5A-8EE380160D40}" type="datetimeFigureOut">
              <a:rPr lang="ar-SA" smtClean="0"/>
              <a:t>30/07/1441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1478-6991-4E50-8EC3-F8A8C17461C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B3F2-A54D-46CC-8B5A-8EE380160D40}" type="datetimeFigureOut">
              <a:rPr lang="ar-SA" smtClean="0"/>
              <a:t>30/07/1441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1478-6991-4E50-8EC3-F8A8C17461C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B3F2-A54D-46CC-8B5A-8EE380160D40}" type="datetimeFigureOut">
              <a:rPr lang="ar-SA" smtClean="0"/>
              <a:t>30/07/1441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1478-6991-4E50-8EC3-F8A8C17461C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B3F2-A54D-46CC-8B5A-8EE380160D40}" type="datetimeFigureOut">
              <a:rPr lang="ar-SA" smtClean="0"/>
              <a:t>30/07/1441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7F1478-6991-4E50-8EC3-F8A8C17461C0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B3F2-A54D-46CC-8B5A-8EE380160D40}" type="datetimeFigureOut">
              <a:rPr lang="ar-SA" smtClean="0"/>
              <a:t>30/07/1441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1478-6991-4E50-8EC3-F8A8C17461C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B3F2-A54D-46CC-8B5A-8EE380160D40}" type="datetimeFigureOut">
              <a:rPr lang="ar-SA" smtClean="0"/>
              <a:t>30/07/1441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1478-6991-4E50-8EC3-F8A8C17461C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B3F2-A54D-46CC-8B5A-8EE380160D40}" type="datetimeFigureOut">
              <a:rPr lang="ar-SA" smtClean="0"/>
              <a:t>30/07/1441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1478-6991-4E50-8EC3-F8A8C17461C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B3F2-A54D-46CC-8B5A-8EE380160D40}" type="datetimeFigureOut">
              <a:rPr lang="ar-SA" smtClean="0"/>
              <a:t>30/07/1441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1478-6991-4E50-8EC3-F8A8C17461C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B3F2-A54D-46CC-8B5A-8EE380160D40}" type="datetimeFigureOut">
              <a:rPr lang="ar-SA" smtClean="0"/>
              <a:t>30/07/1441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1478-6991-4E50-8EC3-F8A8C17461C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B3F2-A54D-46CC-8B5A-8EE380160D40}" type="datetimeFigureOut">
              <a:rPr lang="ar-SA" smtClean="0"/>
              <a:t>30/07/1441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1478-6991-4E50-8EC3-F8A8C17461C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94EB3F2-A54D-46CC-8B5A-8EE380160D40}" type="datetimeFigureOut">
              <a:rPr lang="ar-SA" smtClean="0"/>
              <a:t>30/07/1441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7F1478-6991-4E50-8EC3-F8A8C17461C0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sz="3200" dirty="0" smtClean="0"/>
              <a:t>واجبات التاجر</a:t>
            </a:r>
            <a:endParaRPr lang="ar-SA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sz="2000" dirty="0" smtClean="0"/>
              <a:t>التسجيل في السجل التجاري</a:t>
            </a:r>
          </a:p>
          <a:p>
            <a:r>
              <a:rPr lang="ar-IQ" sz="2000" dirty="0" smtClean="0"/>
              <a:t>اتخاذ اسم تجاري</a:t>
            </a:r>
          </a:p>
          <a:p>
            <a:r>
              <a:rPr lang="ar-IQ" sz="2000" dirty="0" smtClean="0"/>
              <a:t>مسك الدفاتر التجارية</a:t>
            </a:r>
          </a:p>
          <a:p>
            <a:r>
              <a:rPr lang="ar-IQ" sz="2000" dirty="0" smtClean="0"/>
              <a:t>الامتناع عن المنافسة غير المشروعة</a:t>
            </a:r>
            <a:endParaRPr lang="ar-SA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</TotalTime>
  <Words>17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واجبات التاجر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واجبات التاجر</dc:title>
  <dc:creator>batool</dc:creator>
  <cp:lastModifiedBy>batool</cp:lastModifiedBy>
  <cp:revision>1</cp:revision>
  <dcterms:created xsi:type="dcterms:W3CDTF">2020-03-24T18:42:34Z</dcterms:created>
  <dcterms:modified xsi:type="dcterms:W3CDTF">2020-03-24T18:46:00Z</dcterms:modified>
</cp:coreProperties>
</file>