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08C3E3-A80D-4877-8F67-1E4ADBDABEB5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2FC50E-97E9-4042-BB06-A1434CB24F1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ar-IQ" sz="2400" dirty="0" smtClean="0"/>
              <a:t>التسجيل في السجل التجاري</a:t>
            </a:r>
            <a:br>
              <a:rPr lang="ar-IQ" sz="2400" dirty="0" smtClean="0"/>
            </a:br>
            <a:r>
              <a:rPr lang="ar-IQ" sz="2400" dirty="0" smtClean="0"/>
              <a:t>هو سجل عام تنظمه الغرف التجارية والصناعية لقيد ما اوجب القانون على </a:t>
            </a:r>
            <a:r>
              <a:rPr lang="ar-IQ" sz="2400" dirty="0" err="1" smtClean="0"/>
              <a:t>الاجر</a:t>
            </a:r>
            <a:r>
              <a:rPr lang="ar-IQ" sz="2400" dirty="0" smtClean="0"/>
              <a:t> </a:t>
            </a:r>
            <a:r>
              <a:rPr lang="ar-IQ" sz="2400" dirty="0" err="1" smtClean="0"/>
              <a:t>او</a:t>
            </a:r>
            <a:r>
              <a:rPr lang="ar-IQ" sz="2400" dirty="0" smtClean="0"/>
              <a:t> ما </a:t>
            </a:r>
            <a:r>
              <a:rPr lang="ar-IQ" sz="2400" dirty="0" err="1" smtClean="0"/>
              <a:t>اجاز</a:t>
            </a:r>
            <a:r>
              <a:rPr lang="ar-IQ" sz="2400" dirty="0" smtClean="0"/>
              <a:t> له قيده من بيانات تحدد هويته ونوع نشاطه.</a:t>
            </a:r>
            <a:r>
              <a:rPr lang="ar-SA" sz="2400" dirty="0" smtClean="0"/>
              <a:t/>
            </a:r>
            <a:br>
              <a:rPr lang="ar-SA" sz="2400" dirty="0" smtClean="0"/>
            </a:br>
            <a:endParaRPr lang="ar-S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786214"/>
          </a:xfrm>
        </p:spPr>
        <p:txBody>
          <a:bodyPr>
            <a:normAutofit fontScale="77500" lnSpcReduction="20000"/>
          </a:bodyPr>
          <a:lstStyle/>
          <a:p>
            <a:r>
              <a:rPr lang="ar-IQ" sz="1500" dirty="0" smtClean="0"/>
              <a:t>وظائف السجل التجاري </a:t>
            </a:r>
          </a:p>
          <a:p>
            <a:r>
              <a:rPr lang="ar-IQ" sz="1500" dirty="0" err="1" smtClean="0"/>
              <a:t>اداة</a:t>
            </a:r>
            <a:r>
              <a:rPr lang="ar-IQ" sz="1500" dirty="0" smtClean="0"/>
              <a:t> </a:t>
            </a:r>
            <a:r>
              <a:rPr lang="ar-IQ" sz="1500" dirty="0" err="1" smtClean="0"/>
              <a:t>احصاء</a:t>
            </a:r>
            <a:endParaRPr lang="ar-IQ" sz="1500" dirty="0" smtClean="0"/>
          </a:p>
          <a:p>
            <a:r>
              <a:rPr lang="ar-IQ" sz="1500" dirty="0" err="1" smtClean="0"/>
              <a:t>اداة</a:t>
            </a:r>
            <a:r>
              <a:rPr lang="ar-IQ" sz="1500" dirty="0" smtClean="0"/>
              <a:t> استعلام</a:t>
            </a:r>
          </a:p>
          <a:p>
            <a:r>
              <a:rPr lang="ar-IQ" sz="1500" dirty="0" err="1" smtClean="0"/>
              <a:t>اداة</a:t>
            </a:r>
            <a:r>
              <a:rPr lang="ar-IQ" sz="1500" dirty="0" smtClean="0"/>
              <a:t> </a:t>
            </a:r>
            <a:r>
              <a:rPr lang="ar-IQ" sz="1500" dirty="0" err="1" smtClean="0"/>
              <a:t>اشهار</a:t>
            </a:r>
            <a:r>
              <a:rPr lang="ar-IQ" sz="1500" dirty="0" smtClean="0"/>
              <a:t> في المواد التجارية</a:t>
            </a:r>
          </a:p>
          <a:p>
            <a:r>
              <a:rPr lang="ar-IQ" sz="1500" dirty="0" smtClean="0"/>
              <a:t>شروط القيد في السجل التجاري</a:t>
            </a:r>
          </a:p>
          <a:p>
            <a:r>
              <a:rPr lang="ar-IQ" sz="1500" dirty="0" smtClean="0"/>
              <a:t>توافر صفة </a:t>
            </a:r>
            <a:r>
              <a:rPr lang="ar-IQ" sz="1500" dirty="0" err="1" smtClean="0"/>
              <a:t>التاحر</a:t>
            </a:r>
            <a:endParaRPr lang="ar-IQ" sz="1500" dirty="0" smtClean="0"/>
          </a:p>
          <a:p>
            <a:r>
              <a:rPr lang="ar-IQ" sz="1500" dirty="0" smtClean="0"/>
              <a:t>توافر محل تجاري</a:t>
            </a:r>
          </a:p>
          <a:p>
            <a:r>
              <a:rPr lang="ar-IQ" sz="1500" dirty="0" smtClean="0"/>
              <a:t>تقديم طلب للقيد في السجل التجاري</a:t>
            </a:r>
          </a:p>
          <a:p>
            <a:r>
              <a:rPr lang="ar-IQ" sz="1500" dirty="0" smtClean="0"/>
              <a:t>البيانات الواجب قيدها في السجل التجاري</a:t>
            </a:r>
          </a:p>
          <a:p>
            <a:r>
              <a:rPr lang="ar-IQ" sz="1500" dirty="0" err="1" smtClean="0"/>
              <a:t>بينات</a:t>
            </a:r>
            <a:r>
              <a:rPr lang="ar-IQ" sz="1500" dirty="0" smtClean="0"/>
              <a:t> تتعلق بالتاجر الشخص الطبيعي </a:t>
            </a:r>
          </a:p>
          <a:p>
            <a:r>
              <a:rPr lang="ar-IQ" sz="1500" dirty="0" smtClean="0"/>
              <a:t>بيانات تتعلق بالتاجر الشخص المعنوي</a:t>
            </a:r>
          </a:p>
          <a:p>
            <a:r>
              <a:rPr lang="ar-IQ" sz="1500" dirty="0" err="1" smtClean="0"/>
              <a:t>بينات</a:t>
            </a:r>
            <a:r>
              <a:rPr lang="ar-IQ" sz="1500" dirty="0" smtClean="0"/>
              <a:t> واجب </a:t>
            </a:r>
            <a:r>
              <a:rPr lang="ar-IQ" sz="1500" dirty="0" err="1" smtClean="0"/>
              <a:t>ارسالها</a:t>
            </a:r>
            <a:r>
              <a:rPr lang="ar-IQ" sz="1500" dirty="0" smtClean="0"/>
              <a:t> من قبل القضاء</a:t>
            </a:r>
          </a:p>
          <a:p>
            <a:r>
              <a:rPr lang="ar-IQ" sz="1500" dirty="0" err="1" smtClean="0"/>
              <a:t>الاثار</a:t>
            </a:r>
            <a:r>
              <a:rPr lang="ar-IQ" sz="1500" dirty="0" smtClean="0"/>
              <a:t> المترتبة على القيد في السجل التجاري</a:t>
            </a:r>
          </a:p>
          <a:p>
            <a:r>
              <a:rPr lang="ar-IQ" sz="1500" dirty="0" smtClean="0"/>
              <a:t>من حيث اكتساب صفة التاجر</a:t>
            </a:r>
          </a:p>
          <a:p>
            <a:r>
              <a:rPr lang="ar-IQ" sz="1500" dirty="0" smtClean="0"/>
              <a:t>من حيث حجية البيانات المقيدة في السجل التجاري</a:t>
            </a:r>
          </a:p>
          <a:p>
            <a:r>
              <a:rPr lang="ar-IQ" sz="1500" dirty="0" smtClean="0"/>
              <a:t>حماية الاسم التجاري</a:t>
            </a:r>
          </a:p>
          <a:p>
            <a:r>
              <a:rPr lang="ar-IQ" sz="1500" dirty="0" smtClean="0"/>
              <a:t>الجزاءات المترتبة على عدم الالتزام </a:t>
            </a:r>
            <a:r>
              <a:rPr lang="ar-IQ" sz="1500" dirty="0" err="1" smtClean="0"/>
              <a:t>باحكام</a:t>
            </a:r>
            <a:r>
              <a:rPr lang="ar-IQ" sz="1500" dirty="0" smtClean="0"/>
              <a:t> القانون المقررة بصدد السجل التجاري</a:t>
            </a:r>
          </a:p>
          <a:p>
            <a:endParaRPr lang="ar-IQ" sz="1200" dirty="0"/>
          </a:p>
          <a:p>
            <a:endParaRPr lang="ar-IQ" sz="1200" dirty="0" smtClean="0"/>
          </a:p>
          <a:p>
            <a:endParaRPr lang="ar-SA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89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التسجيل في السجل التجاري هو سجل عام تنظمه الغرف التجارية والصناعية لقيد ما اوجب القانون على الاجر او ما اجاز له قيده من بيانات تحدد هويته ونوع نشاطه.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التسجيل في السجل التجاري هو سجل عام تنظمه الغرف التجارية والصناعية لقيد ما اوجب القانون على الاجر او ما اجاز له قيده من بيانات تحدد هويته ونوع نشاطه.</dc:title>
  <dc:creator>batool</dc:creator>
  <cp:lastModifiedBy>batool</cp:lastModifiedBy>
  <cp:revision>2</cp:revision>
  <dcterms:created xsi:type="dcterms:W3CDTF">2020-03-24T18:52:39Z</dcterms:created>
  <dcterms:modified xsi:type="dcterms:W3CDTF">2020-03-24T19:06:18Z</dcterms:modified>
</cp:coreProperties>
</file>