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L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L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F3D1-C7D2-4441-898F-ABD9F331D03C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83E8-5F20-43B6-8068-08051E57C64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F3D1-C7D2-4441-898F-ABD9F331D03C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83E8-5F20-43B6-8068-08051E57C64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F3D1-C7D2-4441-898F-ABD9F331D03C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83E8-5F20-43B6-8068-08051E57C64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F3D1-C7D2-4441-898F-ABD9F331D03C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83E8-5F20-43B6-8068-08051E57C64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F3D1-C7D2-4441-898F-ABD9F331D03C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83E8-5F20-43B6-8068-08051E57C64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F3D1-C7D2-4441-898F-ABD9F331D03C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83E8-5F20-43B6-8068-08051E57C64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F3D1-C7D2-4441-898F-ABD9F331D03C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83E8-5F20-43B6-8068-08051E57C64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F3D1-C7D2-4441-898F-ABD9F331D03C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83E8-5F20-43B6-8068-08051E57C64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F3D1-C7D2-4441-898F-ABD9F331D03C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83E8-5F20-43B6-8068-08051E57C64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F3D1-C7D2-4441-898F-ABD9F331D03C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83E8-5F20-43B6-8068-08051E57C64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L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F3D1-C7D2-4441-898F-ABD9F331D03C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83E8-5F20-43B6-8068-08051E57C64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FF3D1-C7D2-4441-898F-ABD9F331D03C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F83E8-5F20-43B6-8068-08051E57C648}" type="slidenum">
              <a:rPr lang="ar-LY" smtClean="0"/>
              <a:pPr/>
              <a:t>‹#›</a:t>
            </a:fld>
            <a:endParaRPr lang="ar-L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L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28800"/>
          </a:xfrm>
          <a:solidFill>
            <a:srgbClr val="00B0F0"/>
          </a:solidFill>
        </p:spPr>
        <p:txBody>
          <a:bodyPr/>
          <a:lstStyle/>
          <a:p>
            <a:r>
              <a:rPr lang="ar-IQ" b="1" dirty="0"/>
              <a:t>تعريف عقد المقاولة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480060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r"/>
            <a:r>
              <a:rPr lang="ar-IQ" sz="3600" dirty="0" err="1" smtClean="0">
                <a:solidFill>
                  <a:srgbClr val="C00000"/>
                </a:solidFill>
              </a:rPr>
              <a:t>اولا</a:t>
            </a:r>
            <a:r>
              <a:rPr lang="ar-IQ" sz="3600" dirty="0" smtClean="0">
                <a:solidFill>
                  <a:srgbClr val="C00000"/>
                </a:solidFill>
              </a:rPr>
              <a:t> </a:t>
            </a:r>
            <a:r>
              <a:rPr lang="ar-IQ" sz="3600" dirty="0">
                <a:solidFill>
                  <a:srgbClr val="C00000"/>
                </a:solidFill>
              </a:rPr>
              <a:t>تعريف عقد المقاولة </a:t>
            </a:r>
            <a:endParaRPr lang="ar-IQ" sz="3600" dirty="0" smtClean="0">
              <a:solidFill>
                <a:srgbClr val="C00000"/>
              </a:solidFill>
            </a:endParaRP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r>
              <a:rPr lang="ar-IQ" sz="3600" dirty="0">
                <a:solidFill>
                  <a:srgbClr val="C00000"/>
                </a:solidFill>
              </a:rPr>
              <a:t>المقاولة عقد به يتعهد احد الطرفين </a:t>
            </a:r>
            <a:r>
              <a:rPr lang="ar-IQ" sz="3600" dirty="0" err="1">
                <a:solidFill>
                  <a:srgbClr val="C00000"/>
                </a:solidFill>
              </a:rPr>
              <a:t>ان</a:t>
            </a:r>
            <a:r>
              <a:rPr lang="ar-IQ" sz="3600" dirty="0">
                <a:solidFill>
                  <a:srgbClr val="C00000"/>
                </a:solidFill>
              </a:rPr>
              <a:t> يصنع شيئاً </a:t>
            </a:r>
            <a:r>
              <a:rPr lang="ar-IQ" sz="3600" dirty="0" err="1">
                <a:solidFill>
                  <a:srgbClr val="C00000"/>
                </a:solidFill>
              </a:rPr>
              <a:t>او</a:t>
            </a:r>
            <a:r>
              <a:rPr lang="ar-IQ" sz="3600" dirty="0">
                <a:solidFill>
                  <a:srgbClr val="C00000"/>
                </a:solidFill>
              </a:rPr>
              <a:t> يؤدي عملاً لقاء اجر يتعهد به الطرف الآخر. مادة 864 من القانون المدني العراقي </a:t>
            </a:r>
            <a:endParaRPr lang="en-US" sz="3600" dirty="0">
              <a:solidFill>
                <a:srgbClr val="C00000"/>
              </a:solidFill>
            </a:endParaRPr>
          </a:p>
          <a:p>
            <a:r>
              <a:rPr lang="ar-IQ" sz="3600" dirty="0">
                <a:solidFill>
                  <a:srgbClr val="C00000"/>
                </a:solidFill>
              </a:rPr>
              <a:t> </a:t>
            </a:r>
            <a:endParaRPr lang="en-US" sz="3600" dirty="0">
              <a:solidFill>
                <a:srgbClr val="C00000"/>
              </a:solidFill>
            </a:endParaRPr>
          </a:p>
          <a:p>
            <a:r>
              <a:rPr lang="ar-IQ" sz="3600" dirty="0">
                <a:solidFill>
                  <a:srgbClr val="C00000"/>
                </a:solidFill>
              </a:rPr>
              <a:t> 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ar-IQ" b="1" dirty="0" smtClean="0">
                <a:solidFill>
                  <a:srgbClr val="C00000"/>
                </a:solidFill>
              </a:rPr>
              <a:t>ثانيا - خصائص عقد المقاولة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85000" lnSpcReduction="20000"/>
          </a:bodyPr>
          <a:lstStyle/>
          <a:p>
            <a:r>
              <a:rPr lang="ar-IQ" dirty="0" smtClean="0">
                <a:solidFill>
                  <a:srgbClr val="C00000"/>
                </a:solidFill>
              </a:rPr>
              <a:t>عقد </a:t>
            </a:r>
            <a:r>
              <a:rPr lang="ar-IQ" dirty="0" smtClean="0">
                <a:solidFill>
                  <a:srgbClr val="C00000"/>
                </a:solidFill>
              </a:rPr>
              <a:t>المقاولة له عدة خصائص يمكن إجمالها على النحو الأتي :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ar-IQ" dirty="0" smtClean="0">
                <a:solidFill>
                  <a:srgbClr val="C00000"/>
                </a:solidFill>
              </a:rPr>
              <a:t> عقد رضائي لا يشترط في انعقاده شكل معين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ar-IQ" dirty="0" smtClean="0">
                <a:solidFill>
                  <a:srgbClr val="C00000"/>
                </a:solidFill>
              </a:rPr>
              <a:t>عقد ملزم للجانبين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ar-IQ" dirty="0" smtClean="0">
                <a:solidFill>
                  <a:srgbClr val="C00000"/>
                </a:solidFill>
              </a:rPr>
              <a:t>عقد من عقود المعاوضة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ar-IQ" dirty="0" smtClean="0">
                <a:solidFill>
                  <a:srgbClr val="C00000"/>
                </a:solidFill>
              </a:rPr>
              <a:t>عقد وارد على </a:t>
            </a:r>
            <a:r>
              <a:rPr lang="ar-IQ" dirty="0" smtClean="0">
                <a:solidFill>
                  <a:srgbClr val="C00000"/>
                </a:solidFill>
              </a:rPr>
              <a:t>العمل</a:t>
            </a:r>
          </a:p>
          <a:p>
            <a:r>
              <a:rPr lang="ar-IQ" dirty="0" smtClean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ar-IQ" dirty="0" smtClean="0">
                <a:solidFill>
                  <a:srgbClr val="C00000"/>
                </a:solidFill>
              </a:rPr>
              <a:t>ثالثا </a:t>
            </a:r>
            <a:r>
              <a:rPr lang="ar-IQ" dirty="0" smtClean="0">
                <a:solidFill>
                  <a:srgbClr val="C00000"/>
                </a:solidFill>
              </a:rPr>
              <a:t>- أهمية عقد المقاولة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ar-IQ" dirty="0" smtClean="0">
                <a:solidFill>
                  <a:srgbClr val="C00000"/>
                </a:solidFill>
              </a:rPr>
              <a:t> 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ar-IQ" dirty="0" smtClean="0">
                <a:solidFill>
                  <a:srgbClr val="C00000"/>
                </a:solidFill>
              </a:rPr>
              <a:t>رابعا - التكييف القانوني لعقد المقاولة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ar-IQ" dirty="0" smtClean="0">
                <a:solidFill>
                  <a:srgbClr val="C00000"/>
                </a:solidFill>
              </a:rPr>
              <a:t> 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ar-L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تعريف عقد المقاولة</vt:lpstr>
      <vt:lpstr>ثانيا - خصائص عقد المقاولة </vt:lpstr>
    </vt:vector>
  </TitlesOfParts>
  <Company>DamasGate.com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تعريف عقد المقاولة</dc:title>
  <dc:creator>Hassin</dc:creator>
  <cp:lastModifiedBy>Hassin</cp:lastModifiedBy>
  <cp:revision>4</cp:revision>
  <dcterms:created xsi:type="dcterms:W3CDTF">2020-03-23T17:49:08Z</dcterms:created>
  <dcterms:modified xsi:type="dcterms:W3CDTF">2020-03-25T07:07:28Z</dcterms:modified>
</cp:coreProperties>
</file>