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r"/>
            <a:r>
              <a:rPr lang="ar-IQ" b="1" dirty="0" smtClean="0"/>
              <a:t>التمييز بين عقد المقاولة وغيره من العقود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ar-IQ" dirty="0" smtClean="0"/>
              <a:t>نحاول في هذه المحاضرة التمييز بين عقد المقاولة مع بقية العقود المشابهة له </a:t>
            </a:r>
          </a:p>
          <a:p>
            <a:r>
              <a:rPr lang="ar-IQ" dirty="0" smtClean="0"/>
              <a:t>تمييز </a:t>
            </a:r>
            <a:r>
              <a:rPr lang="ar-IQ" dirty="0" smtClean="0"/>
              <a:t>عقد المقاولة وعقد البيع</a:t>
            </a:r>
            <a:endParaRPr lang="en-US" dirty="0" smtClean="0"/>
          </a:p>
          <a:p>
            <a:r>
              <a:rPr lang="ar-IQ" dirty="0" smtClean="0"/>
              <a:t>تمييز عقد المقاولة وعقد العمل </a:t>
            </a:r>
            <a:endParaRPr lang="en-US" dirty="0" smtClean="0"/>
          </a:p>
          <a:p>
            <a:r>
              <a:rPr lang="ar-IQ" dirty="0" smtClean="0"/>
              <a:t>تمييز عقد المقاولة وعقد الإيجار</a:t>
            </a:r>
            <a:endParaRPr lang="en-US" dirty="0" smtClean="0"/>
          </a:p>
          <a:p>
            <a:r>
              <a:rPr lang="ar-IQ" dirty="0" smtClean="0"/>
              <a:t>تمييز عقد المقاولة وعقد الوكالة</a:t>
            </a:r>
            <a:endParaRPr lang="en-US" dirty="0" smtClean="0"/>
          </a:p>
          <a:p>
            <a:r>
              <a:rPr lang="ar-IQ" dirty="0" smtClean="0"/>
              <a:t>تمييز عقد المقاولة وعقد الوديعة</a:t>
            </a:r>
            <a:endParaRPr lang="en-US" dirty="0" smtClean="0"/>
          </a:p>
          <a:p>
            <a:r>
              <a:rPr lang="ar-IQ" dirty="0" smtClean="0"/>
              <a:t>تمييز عقد المقاولة والشركة</a:t>
            </a:r>
            <a:endParaRPr lang="en-US" dirty="0" smtClean="0"/>
          </a:p>
          <a:p>
            <a:r>
              <a:rPr lang="ar-IQ" dirty="0" smtClean="0"/>
              <a:t>تمييز عقد المقاولة والأشغال العامة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Y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54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التمييز بين عقد المقاولة وغيره من العقود</vt:lpstr>
      <vt:lpstr>Slide 2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3</cp:revision>
  <dcterms:created xsi:type="dcterms:W3CDTF">2020-03-23T18:50:20Z</dcterms:created>
  <dcterms:modified xsi:type="dcterms:W3CDTF">2020-03-25T07:46:34Z</dcterms:modified>
</cp:coreProperties>
</file>