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أركان عقد </a:t>
            </a:r>
            <a:r>
              <a:rPr lang="ar-IQ" b="1" dirty="0" smtClean="0"/>
              <a:t>المقاولة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ar-IQ" dirty="0" smtClean="0"/>
              <a:t>أركان عقد </a:t>
            </a:r>
            <a:r>
              <a:rPr lang="ar-IQ" dirty="0" smtClean="0"/>
              <a:t>المقاولة  </a:t>
            </a:r>
            <a:r>
              <a:rPr lang="ar-IQ" dirty="0" smtClean="0"/>
              <a:t>التراضي </a:t>
            </a:r>
            <a:r>
              <a:rPr lang="ar-IQ" dirty="0" smtClean="0"/>
              <a:t> والمحل  والسبب</a:t>
            </a:r>
          </a:p>
          <a:p>
            <a:r>
              <a:rPr lang="ar-IQ" dirty="0" smtClean="0"/>
              <a:t>أولا - </a:t>
            </a:r>
            <a:r>
              <a:rPr lang="ar-IQ" sz="2800" dirty="0" smtClean="0"/>
              <a:t>التراضي </a:t>
            </a:r>
            <a:r>
              <a:rPr lang="ar-IQ" sz="2800" dirty="0" smtClean="0"/>
              <a:t>في عقد المقاولة  </a:t>
            </a:r>
            <a:endParaRPr lang="ar-IQ" sz="2800" dirty="0" smtClean="0"/>
          </a:p>
          <a:p>
            <a:r>
              <a:rPr lang="ar-IQ" dirty="0" smtClean="0"/>
              <a:t>وشروط </a:t>
            </a:r>
            <a:r>
              <a:rPr lang="ar-IQ" dirty="0" smtClean="0"/>
              <a:t>الانعقاد توافق الإيجاب والقبول </a:t>
            </a:r>
            <a:endParaRPr lang="en-US" dirty="0" smtClean="0"/>
          </a:p>
          <a:p>
            <a:r>
              <a:rPr lang="ar-IQ" dirty="0" smtClean="0"/>
              <a:t>شرط </a:t>
            </a:r>
            <a:r>
              <a:rPr lang="ar-IQ" dirty="0" smtClean="0"/>
              <a:t>صحة عقد المقاولة توافر الأهلية اللازمة وسلامة التراضي من عيوب الإرادة</a:t>
            </a:r>
            <a:endParaRPr lang="en-US" dirty="0" smtClean="0"/>
          </a:p>
          <a:p>
            <a:r>
              <a:rPr lang="ar-IQ" dirty="0" smtClean="0"/>
              <a:t>أهلية رب العمل يجب أن تتوافر لديه  أهلية التصرف بحيث يكون بالغ سن الرشد غير محجور عليه ، </a:t>
            </a:r>
            <a:r>
              <a:rPr lang="ar-IQ" dirty="0" smtClean="0"/>
              <a:t>وما </a:t>
            </a:r>
            <a:r>
              <a:rPr lang="ar-IQ" dirty="0" smtClean="0"/>
              <a:t>لم تكن المقاولة من أعمال الإدارة كالترميم مثلا</a:t>
            </a:r>
            <a:endParaRPr lang="en-US" dirty="0" smtClean="0"/>
          </a:p>
          <a:p>
            <a:r>
              <a:rPr lang="ar-IQ" dirty="0" smtClean="0"/>
              <a:t>أهلية المقاول يجب أن يكون بالغ </a:t>
            </a:r>
            <a:r>
              <a:rPr lang="ar-IQ" dirty="0" smtClean="0"/>
              <a:t>عاقل غير </a:t>
            </a:r>
            <a:r>
              <a:rPr lang="ar-IQ" dirty="0" smtClean="0"/>
              <a:t>محجور عليه </a:t>
            </a:r>
            <a:endParaRPr lang="en-US" dirty="0" smtClean="0"/>
          </a:p>
          <a:p>
            <a:r>
              <a:rPr lang="ar-IQ" dirty="0" smtClean="0"/>
              <a:t>عيوب الإرادة الإكراه والغلط والغبن والاستغلال</a:t>
            </a:r>
            <a:endParaRPr lang="en-US" dirty="0" smtClean="0"/>
          </a:p>
          <a:p>
            <a:endParaRPr lang="ar-IQ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L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LY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75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أركان عقد المقاولة </vt:lpstr>
      <vt:lpstr>Slide 2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3</cp:revision>
  <dcterms:created xsi:type="dcterms:W3CDTF">2020-03-23T18:50:20Z</dcterms:created>
  <dcterms:modified xsi:type="dcterms:W3CDTF">2020-03-25T07:42:00Z</dcterms:modified>
</cp:coreProperties>
</file>