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4DA9-0945-4052-8274-35B4B77C96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404730"/>
            <a:ext cx="7766936" cy="1378227"/>
          </a:xfrm>
        </p:spPr>
        <p:txBody>
          <a:bodyPr/>
          <a:lstStyle/>
          <a:p>
            <a:pPr algn="ctr"/>
            <a:r>
              <a:rPr lang="ar-IQ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 </a:t>
            </a:r>
            <a:r>
              <a:rPr lang="ar-IQ" sz="3200" dirty="0" err="1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IQ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فاتن يونس –محاضرة تنفيذ- للمرحلة الرابعة </a:t>
            </a:r>
            <a:br>
              <a:rPr lang="ar-IQ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IQ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 ب ج د كلية القانون الجامعة المستنصرية –اذار2020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DF5035-EAD4-4913-A462-97CBE6DBE4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429001"/>
            <a:ext cx="7766936" cy="2415210"/>
          </a:xfrm>
        </p:spPr>
        <p:txBody>
          <a:bodyPr>
            <a:noAutofit/>
          </a:bodyPr>
          <a:lstStyle/>
          <a:p>
            <a:r>
              <a:rPr lang="ar-IQ" sz="3200" dirty="0">
                <a:solidFill>
                  <a:schemeClr val="accent4"/>
                </a:solidFill>
              </a:rPr>
              <a:t>المعاملة التنفيذية </a:t>
            </a:r>
          </a:p>
          <a:p>
            <a:r>
              <a:rPr lang="ar-IQ" sz="3200" dirty="0">
                <a:solidFill>
                  <a:schemeClr val="accent2"/>
                </a:solidFill>
              </a:rPr>
              <a:t>تقديم الطلب  من الدائن ويرتب اثارا قانونية</a:t>
            </a:r>
          </a:p>
          <a:p>
            <a:r>
              <a:rPr lang="ar-IQ" sz="3200" dirty="0">
                <a:solidFill>
                  <a:srgbClr val="00B0F0"/>
                </a:solidFill>
              </a:rPr>
              <a:t>طلب تنفيذ ب </a:t>
            </a:r>
            <a:r>
              <a:rPr lang="ar-IQ" sz="3200" dirty="0"/>
              <a:t>– </a:t>
            </a:r>
            <a:r>
              <a:rPr lang="ar-IQ" sz="3200" dirty="0">
                <a:solidFill>
                  <a:srgbClr val="7030A0"/>
                </a:solidFill>
              </a:rPr>
              <a:t>عريضة</a:t>
            </a:r>
            <a:r>
              <a:rPr lang="ar-IQ" sz="3200" dirty="0"/>
              <a:t> - </a:t>
            </a:r>
            <a:r>
              <a:rPr lang="ar-IQ" sz="3200" dirty="0">
                <a:solidFill>
                  <a:schemeClr val="accent3">
                    <a:lumMod val="50000"/>
                  </a:schemeClr>
                </a:solidFill>
              </a:rPr>
              <a:t>حكم قضاءي  </a:t>
            </a:r>
            <a:r>
              <a:rPr lang="ar-IQ" sz="3200" dirty="0"/>
              <a:t>- </a:t>
            </a:r>
            <a:r>
              <a:rPr lang="ar-IQ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محرر  تنفيذي 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96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036E-3E8C-4942-8786-5B7A29572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669774"/>
            <a:ext cx="8596668" cy="1205948"/>
          </a:xfrm>
        </p:spPr>
        <p:txBody>
          <a:bodyPr>
            <a:normAutofit/>
          </a:bodyPr>
          <a:lstStyle/>
          <a:p>
            <a:pPr algn="ctr"/>
            <a:r>
              <a:rPr lang="ar-IQ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 </a:t>
            </a:r>
            <a:r>
              <a:rPr lang="ar-IQ" sz="3200" dirty="0" err="1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IQ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فاتن يونس –محاضرة تنفيذ- للمرحلة الرابعة </a:t>
            </a:r>
            <a:br>
              <a:rPr lang="ar-IQ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IQ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 ب ج د كلية القانون الجامعة المستنصرية –اذار2020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EA6CC-9F6A-4073-9C9A-8EC7612E9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5631" y="3087757"/>
            <a:ext cx="8596668" cy="2187447"/>
          </a:xfrm>
        </p:spPr>
        <p:txBody>
          <a:bodyPr>
            <a:noAutofit/>
          </a:bodyPr>
          <a:lstStyle/>
          <a:p>
            <a:pPr algn="r"/>
            <a:r>
              <a:rPr lang="ar-IQ" sz="3600" dirty="0">
                <a:solidFill>
                  <a:schemeClr val="accent5"/>
                </a:solidFill>
              </a:rPr>
              <a:t>اثار تقديم الطلب </a:t>
            </a:r>
          </a:p>
          <a:p>
            <a:pPr algn="r"/>
            <a:r>
              <a:rPr lang="ar-IQ" sz="3600" dirty="0"/>
              <a:t>– </a:t>
            </a:r>
            <a:r>
              <a:rPr lang="ar-IQ" sz="3600" dirty="0">
                <a:solidFill>
                  <a:srgbClr val="00B050"/>
                </a:solidFill>
              </a:rPr>
              <a:t>قطع التقادم</a:t>
            </a:r>
          </a:p>
          <a:p>
            <a:pPr algn="r"/>
            <a:r>
              <a:rPr lang="ar-IQ" sz="3600" dirty="0">
                <a:solidFill>
                  <a:srgbClr val="7030A0"/>
                </a:solidFill>
              </a:rPr>
              <a:t>استحقاق الفوائد</a:t>
            </a:r>
          </a:p>
          <a:p>
            <a:pPr algn="r"/>
            <a:r>
              <a:rPr lang="ar-IQ" sz="3600" dirty="0">
                <a:solidFill>
                  <a:schemeClr val="accent4"/>
                </a:solidFill>
              </a:rPr>
              <a:t>التزام مديرية التنفيذ بالتنفيذ</a:t>
            </a:r>
            <a:endParaRPr lang="en-US" sz="36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20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BE2FE-B712-4DDB-89AD-D482816EED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020418"/>
            <a:ext cx="7766936" cy="1060174"/>
          </a:xfrm>
        </p:spPr>
        <p:txBody>
          <a:bodyPr/>
          <a:lstStyle/>
          <a:p>
            <a:pPr algn="ctr"/>
            <a:r>
              <a:rPr lang="ar-IQ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 </a:t>
            </a:r>
            <a:r>
              <a:rPr lang="ar-IQ" sz="3200" dirty="0" err="1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IQ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فاتن يونس –محاضرة تنفيذ- للمرحلة الرابعة </a:t>
            </a:r>
            <a:br>
              <a:rPr lang="ar-IQ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IQ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 ب ج د كلية القانون الجامعة المستنصرية –اذار2020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EB303D-AF0A-4B9B-B314-D2A8DFDD1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690192"/>
            <a:ext cx="7766936" cy="2457542"/>
          </a:xfrm>
        </p:spPr>
        <p:txBody>
          <a:bodyPr>
            <a:noAutofit/>
          </a:bodyPr>
          <a:lstStyle/>
          <a:p>
            <a:r>
              <a:rPr lang="ar-IQ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التبليغ</a:t>
            </a:r>
            <a:r>
              <a:rPr lang="ar-IQ" sz="3600" dirty="0"/>
              <a:t> – </a:t>
            </a:r>
            <a:r>
              <a:rPr lang="ar-IQ" sz="3600" dirty="0">
                <a:solidFill>
                  <a:srgbClr val="0070C0"/>
                </a:solidFill>
              </a:rPr>
              <a:t>فوائده</a:t>
            </a:r>
            <a:r>
              <a:rPr lang="ar-IQ" sz="3600" dirty="0"/>
              <a:t> –</a:t>
            </a:r>
          </a:p>
          <a:p>
            <a:r>
              <a:rPr lang="ar-IQ" sz="3600" dirty="0"/>
              <a:t> </a:t>
            </a:r>
            <a:r>
              <a:rPr lang="ar-IQ" sz="3600" dirty="0">
                <a:solidFill>
                  <a:schemeClr val="accent4">
                    <a:lumMod val="75000"/>
                  </a:schemeClr>
                </a:solidFill>
              </a:rPr>
              <a:t>للمدين</a:t>
            </a:r>
            <a:r>
              <a:rPr lang="ar-IQ" sz="3600" dirty="0"/>
              <a:t> – </a:t>
            </a:r>
            <a:r>
              <a:rPr lang="ar-IQ" sz="3600" dirty="0">
                <a:solidFill>
                  <a:schemeClr val="accent2"/>
                </a:solidFill>
              </a:rPr>
              <a:t>للدائن</a:t>
            </a:r>
            <a:r>
              <a:rPr lang="ar-IQ" sz="3600" dirty="0"/>
              <a:t> – </a:t>
            </a:r>
            <a:r>
              <a:rPr lang="ar-IQ" sz="3600" dirty="0">
                <a:solidFill>
                  <a:srgbClr val="7030A0"/>
                </a:solidFill>
              </a:rPr>
              <a:t>لدائرة التنفيذ </a:t>
            </a:r>
          </a:p>
          <a:p>
            <a:r>
              <a:rPr lang="ar-IQ" sz="3600" dirty="0"/>
              <a:t> </a:t>
            </a:r>
            <a:r>
              <a:rPr lang="ar-IQ" sz="3600" dirty="0">
                <a:solidFill>
                  <a:srgbClr val="FF0000"/>
                </a:solidFill>
              </a:rPr>
              <a:t>نتيجة التبليغ </a:t>
            </a:r>
            <a:r>
              <a:rPr lang="ar-IQ" sz="3600" dirty="0"/>
              <a:t>– </a:t>
            </a:r>
            <a:r>
              <a:rPr lang="ar-IQ" sz="3600" dirty="0">
                <a:solidFill>
                  <a:schemeClr val="accent2">
                    <a:lumMod val="75000"/>
                  </a:schemeClr>
                </a:solidFill>
              </a:rPr>
              <a:t>إقرار المدين</a:t>
            </a:r>
          </a:p>
          <a:p>
            <a:r>
              <a:rPr lang="ar-IQ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IQ" sz="3600" dirty="0"/>
              <a:t>– </a:t>
            </a:r>
            <a:r>
              <a:rPr lang="ar-IQ" sz="3600" dirty="0">
                <a:solidFill>
                  <a:srgbClr val="002060"/>
                </a:solidFill>
              </a:rPr>
              <a:t>التنفيذ الرضائي من قبل المدين </a:t>
            </a:r>
            <a:r>
              <a:rPr lang="ar-IQ" sz="3600" dirty="0"/>
              <a:t>– </a:t>
            </a:r>
            <a:r>
              <a:rPr lang="ar-IQ" sz="3600" dirty="0">
                <a:solidFill>
                  <a:schemeClr val="accent2">
                    <a:lumMod val="50000"/>
                  </a:schemeClr>
                </a:solidFill>
              </a:rPr>
              <a:t>اعتراض المدين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424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{69D76666-3B6F-4DA2-9D9D-B9FD644A06A4}tf02900688</Template>
  <TotalTime>215</TotalTime>
  <Words>122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Sakkal Majalla</vt:lpstr>
      <vt:lpstr>Trebuchet MS</vt:lpstr>
      <vt:lpstr>Wingdings 3</vt:lpstr>
      <vt:lpstr>Facet</vt:lpstr>
      <vt:lpstr>م م فاتن يونس –محاضرة تنفيذ- للمرحلة الرابعة   ا ب ج د كلية القانون الجامعة المستنصرية –اذار2020</vt:lpstr>
      <vt:lpstr>م م فاتن يونس –محاضرة تنفيذ- للمرحلة الرابعة   ا ب ج د كلية القانون الجامعة المستنصرية –اذار2020</vt:lpstr>
      <vt:lpstr>م م فاتن يونس –محاضرة تنفيذ- للمرحلة الرابعة   ا ب ج د كلية القانون الجامعة المستنصرية –اذار2020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 م فاتن يونس –محاضرة تنفيذ- للمرحلة الرابعة   ا ب ج د كلية القانون الجامعة المستنصرية –اذار2020</dc:title>
  <dc:creator>drsalamjabbar@cofarts.uobaghdad.edu.iq</dc:creator>
  <cp:lastModifiedBy>drsalamjabbar@cofarts.uobaghdad.edu.iq</cp:lastModifiedBy>
  <cp:revision>11</cp:revision>
  <dcterms:created xsi:type="dcterms:W3CDTF">2020-03-25T18:28:39Z</dcterms:created>
  <dcterms:modified xsi:type="dcterms:W3CDTF">2020-03-26T10:39:19Z</dcterms:modified>
</cp:coreProperties>
</file>