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4DA9-0945-4052-8274-35B4B77C9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04730"/>
            <a:ext cx="7766936" cy="1378227"/>
          </a:xfrm>
        </p:spPr>
        <p:txBody>
          <a:bodyPr/>
          <a:lstStyle/>
          <a:p>
            <a:pPr algn="ctr"/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 </a:t>
            </a:r>
            <a:r>
              <a:rPr lang="ar-IQ" sz="3200" dirty="0" err="1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فاتن يونس –محاضرة تنفيذ- للمرحلة الرابعة </a:t>
            </a:r>
            <a:b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 ب ج د كلية القانون الجامعة المستنصرية –اذار2020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F5035-EAD4-4913-A462-97CBE6DBE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124200"/>
            <a:ext cx="7766936" cy="2720011"/>
          </a:xfrm>
        </p:spPr>
        <p:txBody>
          <a:bodyPr>
            <a:noAutofit/>
          </a:bodyPr>
          <a:lstStyle/>
          <a:p>
            <a:r>
              <a:rPr lang="ar-IQ" sz="3200" dirty="0">
                <a:solidFill>
                  <a:schemeClr val="accent4"/>
                </a:solidFill>
              </a:rPr>
              <a:t>اطراف المعاملة التنفيذية </a:t>
            </a:r>
          </a:p>
          <a:p>
            <a:r>
              <a:rPr lang="ar-IQ" sz="3200" dirty="0">
                <a:solidFill>
                  <a:schemeClr val="accent2"/>
                </a:solidFill>
              </a:rPr>
              <a:t>طالب التنفيذ من هو؟ </a:t>
            </a:r>
          </a:p>
          <a:p>
            <a:r>
              <a:rPr lang="ar-IQ" sz="3200" dirty="0">
                <a:solidFill>
                  <a:schemeClr val="accent5"/>
                </a:solidFill>
              </a:rPr>
              <a:t>الدائن الاولي </a:t>
            </a:r>
          </a:p>
          <a:p>
            <a:r>
              <a:rPr lang="ar-IQ" sz="3200" dirty="0">
                <a:solidFill>
                  <a:srgbClr val="00B0F0"/>
                </a:solidFill>
              </a:rPr>
              <a:t>ممثله الاتفاقي او القانوني</a:t>
            </a:r>
          </a:p>
          <a:p>
            <a:r>
              <a:rPr lang="ar-IQ" sz="3200" dirty="0">
                <a:solidFill>
                  <a:schemeClr val="accent5">
                    <a:lumMod val="75000"/>
                  </a:schemeClr>
                </a:solidFill>
              </a:rPr>
              <a:t>خلفه الخاص او العام</a:t>
            </a:r>
          </a:p>
        </p:txBody>
      </p:sp>
    </p:spTree>
    <p:extLst>
      <p:ext uri="{BB962C8B-B14F-4D97-AF65-F5344CB8AC3E}">
        <p14:creationId xmlns:p14="http://schemas.microsoft.com/office/powerpoint/2010/main" val="342696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036E-3E8C-4942-8786-5B7A29572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669774"/>
            <a:ext cx="8596668" cy="1205948"/>
          </a:xfrm>
        </p:spPr>
        <p:txBody>
          <a:bodyPr>
            <a:normAutofit/>
          </a:bodyPr>
          <a:lstStyle/>
          <a:p>
            <a:pPr algn="ctr"/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 </a:t>
            </a:r>
            <a:r>
              <a:rPr lang="ar-IQ" sz="3200" dirty="0" err="1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فاتن يونس –محاضرة تنفيذ- للمرحلة الرابعة </a:t>
            </a:r>
            <a:b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 ب ج د كلية القانون الجامعة المستنصرية –اذار2020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EA6CC-9F6A-4073-9C9A-8EC7612E9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5631" y="3087757"/>
            <a:ext cx="8596668" cy="2187447"/>
          </a:xfrm>
        </p:spPr>
        <p:txBody>
          <a:bodyPr>
            <a:noAutofit/>
          </a:bodyPr>
          <a:lstStyle/>
          <a:p>
            <a:pPr algn="r"/>
            <a:r>
              <a:rPr lang="ar-IQ" sz="3600" dirty="0">
                <a:solidFill>
                  <a:srgbClr val="7030A0"/>
                </a:solidFill>
              </a:rPr>
              <a:t>المطلوب التنفيذ ضده</a:t>
            </a:r>
          </a:p>
          <a:p>
            <a:pPr algn="r"/>
            <a:r>
              <a:rPr lang="ar-IQ" sz="3600" dirty="0">
                <a:solidFill>
                  <a:srgbClr val="7030A0"/>
                </a:solidFill>
              </a:rPr>
              <a:t> </a:t>
            </a:r>
            <a:r>
              <a:rPr lang="ar-IQ" sz="3600" dirty="0">
                <a:solidFill>
                  <a:schemeClr val="accent5"/>
                </a:solidFill>
              </a:rPr>
              <a:t>– </a:t>
            </a:r>
            <a:r>
              <a:rPr lang="ar-IQ" sz="3600" dirty="0">
                <a:solidFill>
                  <a:schemeClr val="accent2"/>
                </a:solidFill>
              </a:rPr>
              <a:t>الأصل المدين </a:t>
            </a:r>
          </a:p>
          <a:p>
            <a:pPr algn="r"/>
            <a:r>
              <a:rPr lang="ar-IQ" sz="3600" dirty="0">
                <a:solidFill>
                  <a:schemeClr val="accent5"/>
                </a:solidFill>
              </a:rPr>
              <a:t>– الاستثناء الحائز </a:t>
            </a:r>
          </a:p>
          <a:p>
            <a:pPr algn="r"/>
            <a:r>
              <a:rPr lang="ar-IQ" sz="3600" dirty="0">
                <a:solidFill>
                  <a:schemeClr val="accent5"/>
                </a:solidFill>
              </a:rPr>
              <a:t>– </a:t>
            </a:r>
            <a:r>
              <a:rPr lang="ar-IQ" sz="3600" dirty="0">
                <a:solidFill>
                  <a:srgbClr val="00B0F0"/>
                </a:solidFill>
              </a:rPr>
              <a:t>الكفيل العيني </a:t>
            </a:r>
          </a:p>
        </p:txBody>
      </p:sp>
    </p:spTree>
    <p:extLst>
      <p:ext uri="{BB962C8B-B14F-4D97-AF65-F5344CB8AC3E}">
        <p14:creationId xmlns:p14="http://schemas.microsoft.com/office/powerpoint/2010/main" val="375452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BE2FE-B712-4DDB-89AD-D482816EE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020418"/>
            <a:ext cx="7766936" cy="1060174"/>
          </a:xfrm>
        </p:spPr>
        <p:txBody>
          <a:bodyPr/>
          <a:lstStyle/>
          <a:p>
            <a:pPr algn="ctr"/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 </a:t>
            </a:r>
            <a:r>
              <a:rPr lang="ar-IQ" sz="3200" dirty="0" err="1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فاتن يونس –محاضرة تنفيذ- للمرحلة الرابعة </a:t>
            </a:r>
            <a:b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IQ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 ب ج د كلية القانون الجامعة المستنصرية –اذار2020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EB303D-AF0A-4B9B-B314-D2A8DFDD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257425"/>
            <a:ext cx="7766936" cy="2890309"/>
          </a:xfrm>
        </p:spPr>
        <p:txBody>
          <a:bodyPr>
            <a:noAutofit/>
          </a:bodyPr>
          <a:lstStyle/>
          <a:p>
            <a:pPr lvl="0">
              <a:buClr>
                <a:srgbClr val="90C226"/>
              </a:buClr>
            </a:pPr>
            <a:r>
              <a:rPr lang="ar-IQ" sz="3600" dirty="0">
                <a:solidFill>
                  <a:srgbClr val="E76618"/>
                </a:solidFill>
              </a:rPr>
              <a:t>اشخاص </a:t>
            </a:r>
            <a:r>
              <a:rPr lang="ar-IQ" sz="3600" dirty="0" err="1">
                <a:solidFill>
                  <a:srgbClr val="E76618"/>
                </a:solidFill>
              </a:rPr>
              <a:t>لايجوز</a:t>
            </a:r>
            <a:r>
              <a:rPr lang="ar-IQ" sz="3600" dirty="0">
                <a:solidFill>
                  <a:srgbClr val="E76618"/>
                </a:solidFill>
              </a:rPr>
              <a:t> التنفيذ ضدهم برغم انهم مدين </a:t>
            </a:r>
          </a:p>
          <a:p>
            <a:pPr lvl="0">
              <a:buClr>
                <a:srgbClr val="90C226"/>
              </a:buClr>
            </a:pPr>
            <a:r>
              <a:rPr lang="ar-IQ" sz="3600" dirty="0">
                <a:solidFill>
                  <a:srgbClr val="C42F1A"/>
                </a:solidFill>
              </a:rPr>
              <a:t>–</a:t>
            </a:r>
            <a:r>
              <a:rPr lang="ar-IQ" sz="3600" dirty="0">
                <a:solidFill>
                  <a:srgbClr val="002060"/>
                </a:solidFill>
              </a:rPr>
              <a:t>أموال الدولة </a:t>
            </a:r>
          </a:p>
          <a:p>
            <a:pPr lvl="0">
              <a:buClr>
                <a:srgbClr val="90C226"/>
              </a:buClr>
            </a:pPr>
            <a:r>
              <a:rPr lang="ar-IQ" sz="3600" dirty="0">
                <a:solidFill>
                  <a:srgbClr val="C42F1A"/>
                </a:solidFill>
              </a:rPr>
              <a:t>– </a:t>
            </a:r>
            <a:r>
              <a:rPr lang="ar-IQ" sz="3600" dirty="0">
                <a:solidFill>
                  <a:srgbClr val="00B050"/>
                </a:solidFill>
              </a:rPr>
              <a:t>أموال الدول الأجنبية </a:t>
            </a:r>
          </a:p>
          <a:p>
            <a:pPr lvl="0">
              <a:buClr>
                <a:srgbClr val="90C226"/>
              </a:buClr>
            </a:pPr>
            <a:r>
              <a:rPr lang="ar-IQ" sz="3600" dirty="0">
                <a:solidFill>
                  <a:srgbClr val="C42F1A"/>
                </a:solidFill>
              </a:rPr>
              <a:t>– </a:t>
            </a:r>
            <a:r>
              <a:rPr lang="ar-IQ" sz="3600" dirty="0">
                <a:solidFill>
                  <a:srgbClr val="0070C0"/>
                </a:solidFill>
              </a:rPr>
              <a:t>وارث المدين </a:t>
            </a:r>
          </a:p>
          <a:p>
            <a:pPr lvl="0">
              <a:buClr>
                <a:srgbClr val="90C226"/>
              </a:buClr>
            </a:pPr>
            <a:r>
              <a:rPr lang="ar-IQ" sz="3600" dirty="0">
                <a:solidFill>
                  <a:srgbClr val="C42F1A"/>
                </a:solidFill>
              </a:rPr>
              <a:t>– عديم الاهلية </a:t>
            </a:r>
            <a:endParaRPr lang="en-US" sz="3600" dirty="0">
              <a:solidFill>
                <a:srgbClr val="E76618"/>
              </a:solidFill>
            </a:endParaRPr>
          </a:p>
          <a:p>
            <a:r>
              <a:rPr lang="ar-IQ" sz="3600" dirty="0"/>
              <a:t>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424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{69D76666-3B6F-4DA2-9D9D-B9FD644A06A4}tf02900688</Template>
  <TotalTime>214</TotalTime>
  <Words>115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Sakkal Majalla</vt:lpstr>
      <vt:lpstr>Trebuchet MS</vt:lpstr>
      <vt:lpstr>Wingdings 3</vt:lpstr>
      <vt:lpstr>Facet</vt:lpstr>
      <vt:lpstr>م م فاتن يونس –محاضرة تنفيذ- للمرحلة الرابعة   ا ب ج د كلية القانون الجامعة المستنصرية –اذار2020</vt:lpstr>
      <vt:lpstr>م م فاتن يونس –محاضرة تنفيذ- للمرحلة الرابعة   ا ب ج د كلية القانون الجامعة المستنصرية –اذار2020</vt:lpstr>
      <vt:lpstr>م م فاتن يونس –محاضرة تنفيذ- للمرحلة الرابعة   ا ب ج د كلية القانون الجامعة المستنصرية –اذار2020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 م فاتن يونس –محاضرة تنفيذ- للمرحلة الرابعة   ا ب ج د كلية القانون الجامعة المستنصرية –اذار2020</dc:title>
  <dc:creator>drsalamjabbar@cofarts.uobaghdad.edu.iq</dc:creator>
  <cp:lastModifiedBy>drsalamjabbar@cofarts.uobaghdad.edu.iq</cp:lastModifiedBy>
  <cp:revision>17</cp:revision>
  <dcterms:created xsi:type="dcterms:W3CDTF">2020-03-25T18:28:39Z</dcterms:created>
  <dcterms:modified xsi:type="dcterms:W3CDTF">2020-03-26T10:40:45Z</dcterms:modified>
</cp:coreProperties>
</file>