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49" d="100"/>
          <a:sy n="49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2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738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02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423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20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459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453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10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26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064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1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0305-0498-474B-B3FD-B560D23E1511}" type="datetimeFigureOut">
              <a:rPr lang="ar-IQ" smtClean="0"/>
              <a:t>02/08/1441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CE18-8CAC-4B2D-A26F-078187ED18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898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المرافعات المدنية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 smtClean="0"/>
              <a:t>التبليغات القضائية تحتل  التبليغات القضائية من مركزا مهما و ضروريا في العمل القضائي اذ بدون التبليغات القضائية الصحيحة يتعذر اجراء المرافعة مما يؤدي الى عدم حسم الدعوى </a:t>
            </a:r>
            <a:endParaRPr lang="ar-IQ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656"/>
    </mc:Choice>
    <mc:Fallback>
      <p:transition spd="slow" advTm="257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</Words>
  <Application>Microsoft Office PowerPoint</Application>
  <PresentationFormat>عرض على الشاشة (3:4)‏</PresentationFormat>
  <Paragraphs>2</Paragraphs>
  <Slides>1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المرافعات المدنية 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المرافعات المدنية</dc:title>
  <dc:creator>Windows User</dc:creator>
  <cp:lastModifiedBy>Windows User</cp:lastModifiedBy>
  <cp:revision>2</cp:revision>
  <dcterms:created xsi:type="dcterms:W3CDTF">2020-03-26T13:03:50Z</dcterms:created>
  <dcterms:modified xsi:type="dcterms:W3CDTF">2020-03-26T13:14:46Z</dcterms:modified>
</cp:coreProperties>
</file>