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84" d="100"/>
          <a:sy n="84" d="100"/>
        </p:scale>
        <p:origin x="-160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ED95E18-CB27-489A-82D1-CB552E8AE9AC}" type="datetimeFigureOut">
              <a:rPr lang="ar-SA" smtClean="0"/>
              <a:t>03/08/1441</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66873B7-3178-4479-9B54-E0E5D6D7DC7E}" type="slidenum">
              <a:rPr lang="ar-SA" smtClean="0"/>
              <a:t>‹#›</a:t>
            </a:fld>
            <a:endParaRPr lang="ar-S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D95E18-CB27-489A-82D1-CB552E8AE9AC}" type="datetimeFigureOut">
              <a:rPr lang="ar-SA" smtClean="0"/>
              <a:t>03/08/1441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66873B7-3178-4479-9B54-E0E5D6D7DC7E}"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D95E18-CB27-489A-82D1-CB552E8AE9AC}" type="datetimeFigureOut">
              <a:rPr lang="ar-SA" smtClean="0"/>
              <a:t>03/08/1441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66873B7-3178-4479-9B54-E0E5D6D7DC7E}"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D95E18-CB27-489A-82D1-CB552E8AE9AC}" type="datetimeFigureOut">
              <a:rPr lang="ar-SA" smtClean="0"/>
              <a:t>03/08/1441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66873B7-3178-4479-9B54-E0E5D6D7DC7E}" type="slidenum">
              <a:rPr lang="ar-SA" smtClean="0"/>
              <a:t>‹#›</a:t>
            </a:fld>
            <a:endParaRPr lang="ar-S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D95E18-CB27-489A-82D1-CB552E8AE9AC}" type="datetimeFigureOut">
              <a:rPr lang="ar-SA" smtClean="0"/>
              <a:t>03/08/1441</a:t>
            </a:fld>
            <a:endParaRPr lang="ar-SA"/>
          </a:p>
        </p:txBody>
      </p:sp>
      <p:sp>
        <p:nvSpPr>
          <p:cNvPr id="5" name="Footer Placeholder 4"/>
          <p:cNvSpPr>
            <a:spLocks noGrp="1"/>
          </p:cNvSpPr>
          <p:nvPr>
            <p:ph type="ftr" sz="quarter" idx="11"/>
          </p:nvPr>
        </p:nvSpPr>
        <p:spPr>
          <a:xfrm>
            <a:off x="800100" y="6172200"/>
            <a:ext cx="4000500" cy="457200"/>
          </a:xfrm>
        </p:spPr>
        <p:txBody>
          <a:bodyPr/>
          <a:lstStyle/>
          <a:p>
            <a:endParaRPr lang="ar-S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66873B7-3178-4479-9B54-E0E5D6D7DC7E}"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D95E18-CB27-489A-82D1-CB552E8AE9AC}" type="datetimeFigureOut">
              <a:rPr lang="ar-SA" smtClean="0"/>
              <a:t>03/08/1441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66873B7-3178-4479-9B54-E0E5D6D7DC7E}" type="slidenum">
              <a:rPr lang="ar-SA" smtClean="0"/>
              <a:t>‹#›</a:t>
            </a:fld>
            <a:endParaRPr lang="ar-S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ED95E18-CB27-489A-82D1-CB552E8AE9AC}" type="datetimeFigureOut">
              <a:rPr lang="ar-SA" smtClean="0"/>
              <a:t>03/08/1441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66873B7-3178-4479-9B54-E0E5D6D7DC7E}" type="slidenum">
              <a:rPr lang="ar-SA" smtClean="0"/>
              <a:t>‹#›</a:t>
            </a:fld>
            <a:endParaRPr lang="ar-S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D95E18-CB27-489A-82D1-CB552E8AE9AC}" type="datetimeFigureOut">
              <a:rPr lang="ar-SA" smtClean="0"/>
              <a:t>03/08/1441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66873B7-3178-4479-9B54-E0E5D6D7DC7E}"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95E18-CB27-489A-82D1-CB552E8AE9AC}" type="datetimeFigureOut">
              <a:rPr lang="ar-SA" smtClean="0"/>
              <a:t>03/08/1441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66873B7-3178-4479-9B54-E0E5D6D7DC7E}"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D95E18-CB27-489A-82D1-CB552E8AE9AC}" type="datetimeFigureOut">
              <a:rPr lang="ar-SA" smtClean="0"/>
              <a:t>03/08/1441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66873B7-3178-4479-9B54-E0E5D6D7DC7E}" type="slidenum">
              <a:rPr lang="ar-SA" smtClean="0"/>
              <a:t>‹#›</a:t>
            </a:fld>
            <a:endParaRPr lang="ar-S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D95E18-CB27-489A-82D1-CB552E8AE9AC}" type="datetimeFigureOut">
              <a:rPr lang="ar-SA" smtClean="0"/>
              <a:t>03/08/1441</a:t>
            </a:fld>
            <a:endParaRPr lang="ar-SA"/>
          </a:p>
        </p:txBody>
      </p:sp>
      <p:sp>
        <p:nvSpPr>
          <p:cNvPr id="6" name="Footer Placeholder 5"/>
          <p:cNvSpPr>
            <a:spLocks noGrp="1"/>
          </p:cNvSpPr>
          <p:nvPr>
            <p:ph type="ftr" sz="quarter" idx="11"/>
          </p:nvPr>
        </p:nvSpPr>
        <p:spPr>
          <a:xfrm>
            <a:off x="914400" y="6172200"/>
            <a:ext cx="3886200" cy="457200"/>
          </a:xfrm>
        </p:spPr>
        <p:txBody>
          <a:bodyPr/>
          <a:lstStyle/>
          <a:p>
            <a:endParaRPr lang="ar-SA"/>
          </a:p>
        </p:txBody>
      </p:sp>
      <p:sp>
        <p:nvSpPr>
          <p:cNvPr id="7" name="Slide Number Placeholder 6"/>
          <p:cNvSpPr>
            <a:spLocks noGrp="1"/>
          </p:cNvSpPr>
          <p:nvPr>
            <p:ph type="sldNum" sz="quarter" idx="12"/>
          </p:nvPr>
        </p:nvSpPr>
        <p:spPr>
          <a:xfrm>
            <a:off x="146304" y="6208776"/>
            <a:ext cx="457200" cy="457200"/>
          </a:xfrm>
        </p:spPr>
        <p:txBody>
          <a:bodyPr/>
          <a:lstStyle/>
          <a:p>
            <a:fld id="{566873B7-3178-4479-9B54-E0E5D6D7DC7E}" type="slidenum">
              <a:rPr lang="ar-SA" smtClean="0"/>
              <a:t>‹#›</a:t>
            </a:fld>
            <a:endParaRPr lang="ar-S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D95E18-CB27-489A-82D1-CB552E8AE9AC}" type="datetimeFigureOut">
              <a:rPr lang="ar-SA" smtClean="0"/>
              <a:t>03/08/1441</a:t>
            </a:fld>
            <a:endParaRPr lang="ar-S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6873B7-3178-4479-9B54-E0E5D6D7DC7E}"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ar-IQ" sz="1400" b="1" dirty="0" smtClean="0"/>
              <a:t>تمييز الاسم التجاري عن الأوضاع المقاربة له</a:t>
            </a:r>
          </a:p>
          <a:p>
            <a:r>
              <a:rPr lang="ar-IQ" sz="1400" b="1" dirty="0" smtClean="0"/>
              <a:t>الاسم التجاري والعنوان التجاري</a:t>
            </a:r>
          </a:p>
          <a:p>
            <a:r>
              <a:rPr lang="ar-IQ" sz="1400" b="1" dirty="0" smtClean="0"/>
              <a:t>الاسم التجاري والعلامة التجارية</a:t>
            </a:r>
          </a:p>
          <a:p>
            <a:r>
              <a:rPr lang="ar-IQ" sz="1400" b="1" dirty="0" smtClean="0"/>
              <a:t>الاسم التجاري عن الرسوم والنماذج الصناعية</a:t>
            </a:r>
          </a:p>
          <a:p>
            <a:r>
              <a:rPr lang="ar-IQ" sz="1400" b="1" dirty="0" err="1" smtClean="0"/>
              <a:t>احكام</a:t>
            </a:r>
            <a:r>
              <a:rPr lang="ar-IQ" sz="1400" b="1" dirty="0" smtClean="0"/>
              <a:t> تسجيل الاسم التجاري </a:t>
            </a:r>
          </a:p>
          <a:p>
            <a:endParaRPr lang="ar-SA" sz="1400" dirty="0">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normAutofit/>
          </a:bodyPr>
          <a:lstStyle/>
          <a:p>
            <a:r>
              <a:rPr lang="ar-IQ" sz="1400" dirty="0" smtClean="0"/>
              <a:t>اتخاذ التاجر اسم تجاري</a:t>
            </a:r>
            <a:br>
              <a:rPr lang="ar-IQ" sz="1400" dirty="0" smtClean="0"/>
            </a:br>
            <a:r>
              <a:rPr lang="ar-IQ" sz="1400" dirty="0" smtClean="0"/>
              <a:t>على كل تاجر شخصا طبيعيا </a:t>
            </a:r>
            <a:r>
              <a:rPr lang="ar-IQ" sz="1400" dirty="0" err="1" smtClean="0"/>
              <a:t>او</a:t>
            </a:r>
            <a:r>
              <a:rPr lang="ar-IQ" sz="1400" dirty="0" smtClean="0"/>
              <a:t> معنويا </a:t>
            </a:r>
            <a:r>
              <a:rPr lang="ar-IQ" sz="1400" dirty="0" err="1" smtClean="0"/>
              <a:t>ان</a:t>
            </a:r>
            <a:r>
              <a:rPr lang="ar-IQ" sz="1400" dirty="0" smtClean="0"/>
              <a:t> يتخذ لتمييز نشاطه اسما مختلفا بوضوح عن غيره من الأسماء التجارية</a:t>
            </a:r>
            <a:br>
              <a:rPr lang="ar-IQ" sz="1400" dirty="0" smtClean="0"/>
            </a:br>
            <a:r>
              <a:rPr lang="ar-IQ" sz="1400" dirty="0" smtClean="0"/>
              <a:t>الاسم التجاري للتاجر الفرد الشخص الطبيعي</a:t>
            </a:r>
            <a:br>
              <a:rPr lang="ar-IQ" sz="1400" dirty="0" smtClean="0"/>
            </a:br>
            <a:r>
              <a:rPr lang="ar-IQ" sz="1400" dirty="0" smtClean="0"/>
              <a:t>الاسم التجاري للتاجر الشخص المعنوي (الشركة التجارية)</a:t>
            </a:r>
            <a:br>
              <a:rPr lang="ar-IQ" sz="1400" dirty="0" smtClean="0"/>
            </a:br>
            <a:r>
              <a:rPr lang="ar-IQ" sz="1400" dirty="0" smtClean="0"/>
              <a:t>الشروط الواجب توافرها في الاسم التجاري</a:t>
            </a:r>
            <a:endParaRPr lang="ar-SA" sz="1400" dirty="0"/>
          </a:p>
        </p:txBody>
      </p:sp>
      <p:pic>
        <p:nvPicPr>
          <p:cNvPr id="4" name="اتخاذ اسم تجاري/د.بتول">
            <a:hlinkClick r:id="" action="ppaction://media"/>
          </p:cNvPr>
          <p:cNvPicPr>
            <a:picLocks noRot="1" noChangeAspect="1"/>
          </p:cNvPicPr>
          <p:nvPr>
            <a:wavAudioFile r:embed="rId1" name="اتخاذ اسم تجاري/د.بتو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19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TotalTime>
  <Words>29</Words>
  <Application>Microsoft Office PowerPoint</Application>
  <PresentationFormat>On-screen Show (4:3)</PresentationFormat>
  <Paragraphs>6</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Equity</vt:lpstr>
      <vt:lpstr>اتخاذ التاجر اسم تجاري على كل تاجر شخصا طبيعيا او معنويا ان يتخذ لتمييز نشاطه اسما مختلفا بوضوح عن غيره من الأسماء التجارية الاسم التجاري للتاجر الفرد الشخص الطبيعي الاسم التجاري للتاجر الشخص المعنوي (الشركة التجارية) الشروط الواجب توافرها في الاسم التجاري</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اتخاذ التاجر اسم تجاري على كل تاجر شخصا طبيعيا او معنويا ان يتخذ لتمييز نشاطه اسما مختلفا بوضوح عن غيره من الأسماء التجارية الاسم التجاري للتاجر الفرد الشخص الطبيعي الاسم التجاري للتاجر الشخص المعنوي (الشركة التجارية) الشروط الواجب توافرها في الاسم التجاري</dc:title>
  <dc:creator>batool</dc:creator>
  <cp:lastModifiedBy>batool</cp:lastModifiedBy>
  <cp:revision>5</cp:revision>
  <dcterms:created xsi:type="dcterms:W3CDTF">2020-03-27T13:30:09Z</dcterms:created>
  <dcterms:modified xsi:type="dcterms:W3CDTF">2020-03-27T14:10:29Z</dcterms:modified>
</cp:coreProperties>
</file>