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409" r:id="rId2"/>
    <p:sldId id="410" r:id="rId3"/>
    <p:sldId id="413" r:id="rId4"/>
    <p:sldId id="258" r:id="rId5"/>
    <p:sldId id="259" r:id="rId6"/>
    <p:sldId id="260" r:id="rId7"/>
    <p:sldId id="261" r:id="rId8"/>
    <p:sldId id="256" r:id="rId9"/>
    <p:sldId id="267" r:id="rId10"/>
    <p:sldId id="269" r:id="rId11"/>
    <p:sldId id="270" r:id="rId12"/>
    <p:sldId id="271" r:id="rId13"/>
    <p:sldId id="414" r:id="rId14"/>
    <p:sldId id="273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6241C-A271-4C9D-982C-58F2B0F178B3}" type="datetimeFigureOut">
              <a:rPr lang="en-US" smtClean="0"/>
              <a:pPr/>
              <a:t>3/29/2020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4124B-A09D-4ACD-847E-39B9DAA86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16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7C0A5-9BC2-46B9-B46A-936379ED4341}" type="slidenum">
              <a:rPr lang="en-US" smtClean="0"/>
              <a:pPr/>
              <a:t>3</a:t>
            </a:fld>
            <a:endParaRPr lang="th-TH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9B1A8-294E-4ECB-BBCB-5D5FF63A624E}" type="slidenum">
              <a:rPr lang="en-US" smtClean="0"/>
              <a:pPr/>
              <a:t>4</a:t>
            </a:fld>
            <a:endParaRPr lang="th-TH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D56A1-881F-4A21-90EB-7872DFBB5E27}" type="slidenum">
              <a:rPr lang="en-US" smtClean="0"/>
              <a:pPr/>
              <a:t>5</a:t>
            </a:fld>
            <a:endParaRPr lang="th-TH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1A69D-DA3E-4950-BCDF-51453CF8B23D}" type="slidenum">
              <a:rPr lang="en-US" smtClean="0"/>
              <a:pPr/>
              <a:t>6</a:t>
            </a:fld>
            <a:endParaRPr lang="th-TH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C42E0-6C96-4467-8DF2-CC064849C67B}" type="slidenum">
              <a:rPr lang="en-US" smtClean="0"/>
              <a:pPr/>
              <a:t>7</a:t>
            </a:fld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5662D-7AAA-4E94-8AB9-EF10C9C0F62E}" type="slidenum">
              <a:rPr lang="en-US" smtClean="0"/>
              <a:pPr/>
              <a:t>9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8000" dirty="0" smtClean="0"/>
              <a:t> </a:t>
            </a:r>
          </a:p>
          <a:p>
            <a:pPr algn="ctr">
              <a:buNone/>
            </a:pPr>
            <a:r>
              <a:rPr lang="ar-IQ" sz="8000" dirty="0" smtClean="0"/>
              <a:t>بسم الله الرحمن الرحيم</a:t>
            </a:r>
            <a:endParaRPr lang="ar-IQ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4381500" y="4319588"/>
            <a:ext cx="1344613" cy="1439862"/>
            <a:chOff x="1917" y="136"/>
            <a:chExt cx="957" cy="1026"/>
          </a:xfrm>
        </p:grpSpPr>
        <p:sp>
          <p:nvSpPr>
            <p:cNvPr id="93216" name="Freeform 87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17" name="Freeform 88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18" name="Freeform 89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19" name="Freeform 90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20" name="Freeform 91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D721D"/>
                </a:gs>
              </a:gsLst>
              <a:lin ang="189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21" name="Freeform 92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</p:grpSp>
      <p:sp>
        <p:nvSpPr>
          <p:cNvPr id="45" name="Freeform 29"/>
          <p:cNvSpPr>
            <a:spLocks/>
          </p:cNvSpPr>
          <p:nvPr/>
        </p:nvSpPr>
        <p:spPr bwMode="auto">
          <a:xfrm>
            <a:off x="5380038" y="3395663"/>
            <a:ext cx="1870075" cy="3436937"/>
          </a:xfrm>
          <a:custGeom>
            <a:avLst/>
            <a:gdLst>
              <a:gd name="T0" fmla="*/ 0 w 1366"/>
              <a:gd name="T1" fmla="*/ 2147483647 h 2512"/>
              <a:gd name="T2" fmla="*/ 2147483647 w 1366"/>
              <a:gd name="T3" fmla="*/ 0 h 2512"/>
              <a:gd name="T4" fmla="*/ 2147483647 w 1366"/>
              <a:gd name="T5" fmla="*/ 2147483647 h 2512"/>
              <a:gd name="T6" fmla="*/ 0 w 1366"/>
              <a:gd name="T7" fmla="*/ 2147483647 h 2512"/>
              <a:gd name="T8" fmla="*/ 0 w 1366"/>
              <a:gd name="T9" fmla="*/ 2147483647 h 2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6"/>
              <a:gd name="T16" fmla="*/ 0 h 2512"/>
              <a:gd name="T17" fmla="*/ 1366 w 1366"/>
              <a:gd name="T18" fmla="*/ 2512 h 2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6" h="2512">
                <a:moveTo>
                  <a:pt x="0" y="792"/>
                </a:moveTo>
                <a:lnTo>
                  <a:pt x="1366" y="0"/>
                </a:lnTo>
                <a:lnTo>
                  <a:pt x="1366" y="1716"/>
                </a:lnTo>
                <a:lnTo>
                  <a:pt x="0" y="2512"/>
                </a:lnTo>
                <a:lnTo>
                  <a:pt x="0" y="792"/>
                </a:lnTo>
                <a:close/>
              </a:path>
            </a:pathLst>
          </a:custGeom>
          <a:solidFill>
            <a:srgbClr val="CC6600">
              <a:alpha val="30196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GB"/>
          </a:p>
        </p:txBody>
      </p:sp>
      <p:sp>
        <p:nvSpPr>
          <p:cNvPr id="46" name="Freeform 30"/>
          <p:cNvSpPr>
            <a:spLocks/>
          </p:cNvSpPr>
          <p:nvPr/>
        </p:nvSpPr>
        <p:spPr bwMode="auto">
          <a:xfrm>
            <a:off x="5386388" y="3378200"/>
            <a:ext cx="3679825" cy="2141538"/>
          </a:xfrm>
          <a:custGeom>
            <a:avLst/>
            <a:gdLst/>
            <a:ahLst/>
            <a:cxnLst>
              <a:cxn ang="0">
                <a:pos x="0" y="649"/>
              </a:cxn>
              <a:cxn ang="0">
                <a:pos x="1090" y="1272"/>
              </a:cxn>
              <a:cxn ang="0">
                <a:pos x="2185" y="621"/>
              </a:cxn>
              <a:cxn ang="0">
                <a:pos x="1111" y="0"/>
              </a:cxn>
              <a:cxn ang="0">
                <a:pos x="0" y="649"/>
              </a:cxn>
            </a:cxnLst>
            <a:rect l="0" t="0" r="r" b="b"/>
            <a:pathLst>
              <a:path w="2185" h="1272">
                <a:moveTo>
                  <a:pt x="0" y="649"/>
                </a:moveTo>
                <a:lnTo>
                  <a:pt x="1090" y="1272"/>
                </a:lnTo>
                <a:lnTo>
                  <a:pt x="2185" y="621"/>
                </a:lnTo>
                <a:lnTo>
                  <a:pt x="1111" y="0"/>
                </a:lnTo>
                <a:lnTo>
                  <a:pt x="0" y="649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mpd="sng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>
              <a:latin typeface="Arial" charset="0"/>
            </a:endParaRPr>
          </a:p>
        </p:txBody>
      </p:sp>
      <p:sp>
        <p:nvSpPr>
          <p:cNvPr id="47" name="Freeform 28"/>
          <p:cNvSpPr>
            <a:spLocks/>
          </p:cNvSpPr>
          <p:nvPr/>
        </p:nvSpPr>
        <p:spPr bwMode="auto">
          <a:xfrm>
            <a:off x="3559175" y="2311400"/>
            <a:ext cx="3678238" cy="2155825"/>
          </a:xfrm>
          <a:custGeom>
            <a:avLst/>
            <a:gdLst>
              <a:gd name="T0" fmla="*/ 0 w 2688"/>
              <a:gd name="T1" fmla="*/ 2147483647 h 1577"/>
              <a:gd name="T2" fmla="*/ 2147483647 w 2688"/>
              <a:gd name="T3" fmla="*/ 2147483647 h 1577"/>
              <a:gd name="T4" fmla="*/ 2147483647 w 2688"/>
              <a:gd name="T5" fmla="*/ 2147483647 h 1577"/>
              <a:gd name="T6" fmla="*/ 2147483647 w 2688"/>
              <a:gd name="T7" fmla="*/ 0 h 1577"/>
              <a:gd name="T8" fmla="*/ 0 w 2688"/>
              <a:gd name="T9" fmla="*/ 2147483647 h 15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577"/>
              <a:gd name="T17" fmla="*/ 2688 w 2688"/>
              <a:gd name="T18" fmla="*/ 1577 h 15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577">
                <a:moveTo>
                  <a:pt x="0" y="792"/>
                </a:moveTo>
                <a:lnTo>
                  <a:pt x="1328" y="1577"/>
                </a:lnTo>
                <a:lnTo>
                  <a:pt x="2688" y="792"/>
                </a:lnTo>
                <a:lnTo>
                  <a:pt x="1360" y="0"/>
                </a:lnTo>
                <a:lnTo>
                  <a:pt x="0" y="792"/>
                </a:lnTo>
                <a:close/>
              </a:path>
            </a:pathLst>
          </a:custGeom>
          <a:solidFill>
            <a:srgbClr val="333399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GB"/>
          </a:p>
        </p:txBody>
      </p:sp>
      <p:sp>
        <p:nvSpPr>
          <p:cNvPr id="48" name="Freeform 26"/>
          <p:cNvSpPr>
            <a:spLocks/>
          </p:cNvSpPr>
          <p:nvPr/>
        </p:nvSpPr>
        <p:spPr bwMode="auto">
          <a:xfrm>
            <a:off x="5384800" y="1428750"/>
            <a:ext cx="1873250" cy="3036888"/>
          </a:xfrm>
          <a:custGeom>
            <a:avLst/>
            <a:gdLst>
              <a:gd name="T0" fmla="*/ 0 w 1180"/>
              <a:gd name="T1" fmla="*/ 2147483647 h 1913"/>
              <a:gd name="T2" fmla="*/ 2147483647 w 1180"/>
              <a:gd name="T3" fmla="*/ 0 h 1913"/>
              <a:gd name="T4" fmla="*/ 2147483647 w 1180"/>
              <a:gd name="T5" fmla="*/ 2147483647 h 1913"/>
              <a:gd name="T6" fmla="*/ 2147483647 w 1180"/>
              <a:gd name="T7" fmla="*/ 2147483647 h 1913"/>
              <a:gd name="T8" fmla="*/ 0 w 1180"/>
              <a:gd name="T9" fmla="*/ 2147483647 h 1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0"/>
              <a:gd name="T16" fmla="*/ 0 h 1913"/>
              <a:gd name="T17" fmla="*/ 1180 w 1180"/>
              <a:gd name="T18" fmla="*/ 1913 h 1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0" h="1913">
                <a:moveTo>
                  <a:pt x="0" y="684"/>
                </a:moveTo>
                <a:lnTo>
                  <a:pt x="1180" y="0"/>
                </a:lnTo>
                <a:lnTo>
                  <a:pt x="1179" y="1227"/>
                </a:lnTo>
                <a:lnTo>
                  <a:pt x="1" y="1913"/>
                </a:lnTo>
                <a:lnTo>
                  <a:pt x="0" y="6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4A1200"/>
              </a:gs>
            </a:gsLst>
            <a:lin ang="2700000" scaled="1"/>
          </a:gradFill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GB"/>
          </a:p>
        </p:txBody>
      </p:sp>
      <p:sp>
        <p:nvSpPr>
          <p:cNvPr id="49" name="Freeform 31"/>
          <p:cNvSpPr>
            <a:spLocks/>
          </p:cNvSpPr>
          <p:nvPr/>
        </p:nvSpPr>
        <p:spPr bwMode="auto">
          <a:xfrm>
            <a:off x="3579813" y="3419475"/>
            <a:ext cx="1819275" cy="3403600"/>
          </a:xfrm>
          <a:custGeom>
            <a:avLst/>
            <a:gdLst>
              <a:gd name="T0" fmla="*/ 0 w 1081"/>
              <a:gd name="T1" fmla="*/ 0 h 2021"/>
              <a:gd name="T2" fmla="*/ 2147483647 w 1081"/>
              <a:gd name="T3" fmla="*/ 2147483647 h 2021"/>
              <a:gd name="T4" fmla="*/ 2147483647 w 1081"/>
              <a:gd name="T5" fmla="*/ 2147483647 h 2021"/>
              <a:gd name="T6" fmla="*/ 2147483647 w 1081"/>
              <a:gd name="T7" fmla="*/ 2147483647 h 2021"/>
              <a:gd name="T8" fmla="*/ 0 w 1081"/>
              <a:gd name="T9" fmla="*/ 0 h 2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1"/>
              <a:gd name="T16" fmla="*/ 0 h 2021"/>
              <a:gd name="T17" fmla="*/ 1081 w 1081"/>
              <a:gd name="T18" fmla="*/ 2021 h 20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1" h="2021">
                <a:moveTo>
                  <a:pt x="0" y="0"/>
                </a:moveTo>
                <a:lnTo>
                  <a:pt x="1080" y="629"/>
                </a:lnTo>
                <a:lnTo>
                  <a:pt x="1081" y="2021"/>
                </a:lnTo>
                <a:lnTo>
                  <a:pt x="1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GB"/>
          </a:p>
        </p:txBody>
      </p:sp>
      <p:sp>
        <p:nvSpPr>
          <p:cNvPr id="50" name="Text Box 82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Projection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Text Box 85"/>
          <p:cNvSpPr txBox="1">
            <a:spLocks noChangeArrowheads="1"/>
          </p:cNvSpPr>
          <p:nvPr/>
        </p:nvSpPr>
        <p:spPr bwMode="auto">
          <a:xfrm>
            <a:off x="247650" y="958850"/>
            <a:ext cx="4394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b="1" dirty="0">
                <a:solidFill>
                  <a:srgbClr val="0066FF"/>
                </a:solidFill>
              </a:rPr>
              <a:t>First angle </a:t>
            </a:r>
            <a:r>
              <a:rPr lang="en-US" sz="3200" b="1" dirty="0" smtClean="0">
                <a:solidFill>
                  <a:srgbClr val="0066FF"/>
                </a:solidFill>
              </a:rPr>
              <a:t>method</a:t>
            </a:r>
            <a:endParaRPr lang="en-US" sz="3200" b="1" dirty="0">
              <a:solidFill>
                <a:srgbClr val="0066FF"/>
              </a:solidFill>
            </a:endParaRPr>
          </a:p>
          <a:p>
            <a:pPr algn="r"/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52" name="Text Box 93"/>
          <p:cNvSpPr txBox="1">
            <a:spLocks noChangeArrowheads="1"/>
          </p:cNvSpPr>
          <p:nvPr/>
        </p:nvSpPr>
        <p:spPr bwMode="auto">
          <a:xfrm>
            <a:off x="231775" y="3086100"/>
            <a:ext cx="45339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b="1" dirty="0">
                <a:solidFill>
                  <a:srgbClr val="0066FF"/>
                </a:solidFill>
              </a:rPr>
              <a:t>Third angle </a:t>
            </a:r>
            <a:r>
              <a:rPr lang="en-US" sz="3200" b="1" dirty="0" smtClean="0">
                <a:solidFill>
                  <a:srgbClr val="0066FF"/>
                </a:solidFill>
              </a:rPr>
              <a:t>method</a:t>
            </a:r>
            <a:endParaRPr lang="en-US" sz="3200" b="1" dirty="0">
              <a:solidFill>
                <a:srgbClr val="0066FF"/>
              </a:solidFill>
            </a:endParaRPr>
          </a:p>
          <a:p>
            <a:pPr algn="r"/>
            <a:endParaRPr lang="en-US" sz="3200" b="1" dirty="0">
              <a:solidFill>
                <a:srgbClr val="0066FF"/>
              </a:solidFill>
            </a:endParaRPr>
          </a:p>
        </p:txBody>
      </p:sp>
      <p:pic>
        <p:nvPicPr>
          <p:cNvPr id="53" name="Picture 98" descr="ob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313" y="5067300"/>
            <a:ext cx="646112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Line 99"/>
          <p:cNvSpPr>
            <a:spLocks noChangeShapeType="1"/>
          </p:cNvSpPr>
          <p:nvPr/>
        </p:nvSpPr>
        <p:spPr bwMode="auto">
          <a:xfrm flipV="1">
            <a:off x="3462338" y="5018088"/>
            <a:ext cx="506412" cy="292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r"/>
            <a:endParaRPr lang="en-GB"/>
          </a:p>
        </p:txBody>
      </p:sp>
      <p:grpSp>
        <p:nvGrpSpPr>
          <p:cNvPr id="3" name="Group 101"/>
          <p:cNvGrpSpPr>
            <a:grpSpLocks/>
          </p:cNvGrpSpPr>
          <p:nvPr/>
        </p:nvGrpSpPr>
        <p:grpSpPr bwMode="auto">
          <a:xfrm>
            <a:off x="3554413" y="2479675"/>
            <a:ext cx="4324350" cy="4378325"/>
            <a:chOff x="2111" y="1450"/>
            <a:chExt cx="2724" cy="2758"/>
          </a:xfrm>
        </p:grpSpPr>
        <p:grpSp>
          <p:nvGrpSpPr>
            <p:cNvPr id="4" name="Group 94"/>
            <p:cNvGrpSpPr>
              <a:grpSpLocks/>
            </p:cNvGrpSpPr>
            <p:nvPr/>
          </p:nvGrpSpPr>
          <p:grpSpPr bwMode="auto">
            <a:xfrm>
              <a:off x="2111" y="1450"/>
              <a:ext cx="2356" cy="2758"/>
              <a:chOff x="2111" y="1450"/>
              <a:chExt cx="2356" cy="2758"/>
            </a:xfrm>
          </p:grpSpPr>
          <p:sp>
            <p:nvSpPr>
              <p:cNvPr id="93214" name="Line 32"/>
              <p:cNvSpPr>
                <a:spLocks noChangeShapeType="1"/>
              </p:cNvSpPr>
              <p:nvPr/>
            </p:nvSpPr>
            <p:spPr bwMode="auto">
              <a:xfrm>
                <a:off x="2111" y="2034"/>
                <a:ext cx="2356" cy="1361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en-GB"/>
              </a:p>
            </p:txBody>
          </p:sp>
          <p:sp>
            <p:nvSpPr>
              <p:cNvPr id="93215" name="Line 33"/>
              <p:cNvSpPr>
                <a:spLocks noChangeShapeType="1"/>
              </p:cNvSpPr>
              <p:nvPr/>
            </p:nvSpPr>
            <p:spPr bwMode="auto">
              <a:xfrm flipV="1">
                <a:off x="3263" y="1450"/>
                <a:ext cx="29" cy="275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en-GB"/>
              </a:p>
            </p:txBody>
          </p:sp>
        </p:grpSp>
        <p:sp>
          <p:nvSpPr>
            <p:cNvPr id="93213" name="Line 100"/>
            <p:cNvSpPr>
              <a:spLocks noChangeShapeType="1"/>
            </p:cNvSpPr>
            <p:nvPr/>
          </p:nvSpPr>
          <p:spPr bwMode="auto">
            <a:xfrm flipV="1">
              <a:off x="3261" y="1788"/>
              <a:ext cx="1574" cy="90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</p:grpSp>
      <p:sp>
        <p:nvSpPr>
          <p:cNvPr id="60" name="Freeform 25"/>
          <p:cNvSpPr>
            <a:spLocks/>
          </p:cNvSpPr>
          <p:nvPr/>
        </p:nvSpPr>
        <p:spPr bwMode="auto">
          <a:xfrm>
            <a:off x="7251700" y="1428750"/>
            <a:ext cx="1816100" cy="2994025"/>
          </a:xfrm>
          <a:custGeom>
            <a:avLst/>
            <a:gdLst>
              <a:gd name="T0" fmla="*/ 0 w 1144"/>
              <a:gd name="T1" fmla="*/ 0 h 1886"/>
              <a:gd name="T2" fmla="*/ 2147483647 w 1144"/>
              <a:gd name="T3" fmla="*/ 2147483647 h 1886"/>
              <a:gd name="T4" fmla="*/ 2147483647 w 1144"/>
              <a:gd name="T5" fmla="*/ 2147483647 h 1886"/>
              <a:gd name="T6" fmla="*/ 0 w 1144"/>
              <a:gd name="T7" fmla="*/ 2147483647 h 1886"/>
              <a:gd name="T8" fmla="*/ 0 w 1144"/>
              <a:gd name="T9" fmla="*/ 0 h 18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4"/>
              <a:gd name="T16" fmla="*/ 0 h 1886"/>
              <a:gd name="T17" fmla="*/ 1144 w 1144"/>
              <a:gd name="T18" fmla="*/ 1886 h 18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4" h="1886">
                <a:moveTo>
                  <a:pt x="0" y="0"/>
                </a:moveTo>
                <a:lnTo>
                  <a:pt x="1144" y="664"/>
                </a:lnTo>
                <a:lnTo>
                  <a:pt x="1143" y="1886"/>
                </a:lnTo>
                <a:lnTo>
                  <a:pt x="0" y="1228"/>
                </a:lnTo>
                <a:lnTo>
                  <a:pt x="0" y="0"/>
                </a:lnTo>
                <a:close/>
              </a:path>
            </a:pathLst>
          </a:custGeom>
          <a:solidFill>
            <a:srgbClr val="0099FF"/>
          </a:solidFill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GB"/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515100" y="2528888"/>
            <a:ext cx="1344613" cy="1439862"/>
            <a:chOff x="1917" y="136"/>
            <a:chExt cx="957" cy="1026"/>
          </a:xfrm>
        </p:grpSpPr>
        <p:sp>
          <p:nvSpPr>
            <p:cNvPr id="93206" name="Freeform 65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07" name="Freeform 66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08" name="Freeform 67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09" name="Freeform 69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10" name="Freeform 70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D721D"/>
                </a:gs>
              </a:gsLst>
              <a:lin ang="189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  <p:sp>
          <p:nvSpPr>
            <p:cNvPr id="93211" name="Freeform 80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GB"/>
            </a:p>
          </p:txBody>
        </p:sp>
      </p:grp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6689725" y="1792288"/>
            <a:ext cx="1356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/>
              <a:t>First</a:t>
            </a:r>
          </a:p>
          <a:p>
            <a:pPr algn="r"/>
            <a:r>
              <a:rPr lang="en-US" sz="2400" b="1"/>
              <a:t>quadrant</a:t>
            </a:r>
            <a:endParaRPr lang="th-TH" sz="2400" b="1"/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4008438" y="5730875"/>
            <a:ext cx="1356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</a:rPr>
              <a:t>Third</a:t>
            </a:r>
          </a:p>
          <a:p>
            <a:pPr algn="r"/>
            <a:r>
              <a:rPr lang="en-US" sz="2400" b="1">
                <a:solidFill>
                  <a:schemeClr val="bg1"/>
                </a:solidFill>
              </a:rPr>
              <a:t>quadrant</a:t>
            </a:r>
            <a:endParaRPr lang="th-TH" sz="2400" b="1">
              <a:solidFill>
                <a:schemeClr val="bg1"/>
              </a:solidFill>
            </a:endParaRPr>
          </a:p>
        </p:txBody>
      </p:sp>
      <p:sp>
        <p:nvSpPr>
          <p:cNvPr id="70" name="Text Box 108"/>
          <p:cNvSpPr txBox="1">
            <a:spLocks noChangeArrowheads="1"/>
          </p:cNvSpPr>
          <p:nvPr/>
        </p:nvSpPr>
        <p:spPr bwMode="auto">
          <a:xfrm>
            <a:off x="272596" y="1790700"/>
            <a:ext cx="3594446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lnSpc>
                <a:spcPct val="120000"/>
              </a:lnSpc>
              <a:buFontTx/>
              <a:buChar char="-"/>
            </a:pPr>
            <a:r>
              <a:rPr lang="en-US" sz="3200" dirty="0">
                <a:solidFill>
                  <a:srgbClr val="7030A0"/>
                </a:solidFill>
              </a:rPr>
              <a:t>European countries</a:t>
            </a:r>
          </a:p>
          <a:p>
            <a:pPr algn="l" rtl="0">
              <a:lnSpc>
                <a:spcPct val="120000"/>
              </a:lnSpc>
            </a:pPr>
            <a:r>
              <a:rPr lang="en-US" sz="3200" dirty="0">
                <a:solidFill>
                  <a:srgbClr val="7030A0"/>
                </a:solidFill>
              </a:rPr>
              <a:t>- ISO standard</a:t>
            </a:r>
            <a:endParaRPr lang="th-TH" sz="3200" dirty="0">
              <a:solidFill>
                <a:srgbClr val="7030A0"/>
              </a:solidFill>
            </a:endParaRPr>
          </a:p>
        </p:txBody>
      </p:sp>
      <p:sp>
        <p:nvSpPr>
          <p:cNvPr id="71" name="Text Box 109"/>
          <p:cNvSpPr txBox="1">
            <a:spLocks noChangeArrowheads="1"/>
          </p:cNvSpPr>
          <p:nvPr/>
        </p:nvSpPr>
        <p:spPr bwMode="auto">
          <a:xfrm>
            <a:off x="307317" y="3859213"/>
            <a:ext cx="2989921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lnSpc>
                <a:spcPct val="120000"/>
              </a:lnSpc>
            </a:pPr>
            <a:r>
              <a:rPr lang="en-US" sz="3200" dirty="0">
                <a:solidFill>
                  <a:srgbClr val="7030A0"/>
                </a:solidFill>
              </a:rPr>
              <a:t>- Canada, USA</a:t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>- Japan, Thailand</a:t>
            </a:r>
            <a:endParaRPr lang="th-TH" sz="3200" dirty="0">
              <a:solidFill>
                <a:srgbClr val="7030A0"/>
              </a:solidFill>
            </a:endParaRPr>
          </a:p>
        </p:txBody>
      </p:sp>
      <p:sp>
        <p:nvSpPr>
          <p:cNvPr id="72" name="Text Box 110"/>
          <p:cNvSpPr txBox="1">
            <a:spLocks noChangeArrowheads="1"/>
          </p:cNvSpPr>
          <p:nvPr/>
        </p:nvSpPr>
        <p:spPr bwMode="auto">
          <a:xfrm>
            <a:off x="3476625" y="4043363"/>
            <a:ext cx="13580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Transparent</a:t>
            </a:r>
          </a:p>
          <a:p>
            <a:pPr algn="r"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Planes</a:t>
            </a:r>
          </a:p>
          <a:p>
            <a:pPr algn="r">
              <a:defRPr/>
            </a:pPr>
            <a:r>
              <a:rPr lang="ar-SA" b="1" dirty="0">
                <a:solidFill>
                  <a:schemeClr val="bg2">
                    <a:lumMod val="50000"/>
                  </a:schemeClr>
                </a:solidFill>
              </a:rPr>
              <a:t>مستويات شفافة</a:t>
            </a:r>
            <a:endParaRPr lang="th-TH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3" name="Text Box 111"/>
          <p:cNvSpPr txBox="1">
            <a:spLocks noChangeArrowheads="1"/>
          </p:cNvSpPr>
          <p:nvPr/>
        </p:nvSpPr>
        <p:spPr bwMode="auto">
          <a:xfrm>
            <a:off x="6356350" y="3725863"/>
            <a:ext cx="18589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Opaque</a:t>
            </a:r>
          </a:p>
          <a:p>
            <a:pPr algn="r"/>
            <a:r>
              <a:rPr lang="en-US"/>
              <a:t>Planes</a:t>
            </a:r>
          </a:p>
          <a:p>
            <a:pPr algn="r"/>
            <a:r>
              <a:rPr lang="ar-SA" b="1"/>
              <a:t>مستويات غير شفافة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48" grpId="1" animBg="1"/>
      <p:bldP spid="49" grpId="0" animBg="1"/>
      <p:bldP spid="51" grpId="0"/>
      <p:bldP spid="51" grpId="1"/>
      <p:bldP spid="52" grpId="0"/>
      <p:bldP spid="52" grpId="1"/>
      <p:bldP spid="52" grpId="2"/>
      <p:bldP spid="54" grpId="0" animBg="1"/>
      <p:bldP spid="60" grpId="0" animBg="1"/>
      <p:bldP spid="60" grpId="1" animBg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4"/>
          <p:cNvSpPr>
            <a:spLocks noChangeShapeType="1"/>
          </p:cNvSpPr>
          <p:nvPr/>
        </p:nvSpPr>
        <p:spPr bwMode="auto">
          <a:xfrm>
            <a:off x="6611938" y="2438400"/>
            <a:ext cx="0" cy="9969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24"/>
          <p:cNvSpPr>
            <a:spLocks/>
          </p:cNvSpPr>
          <p:nvPr/>
        </p:nvSpPr>
        <p:spPr bwMode="auto">
          <a:xfrm>
            <a:off x="2386013" y="1816100"/>
            <a:ext cx="2149475" cy="3652838"/>
          </a:xfrm>
          <a:custGeom>
            <a:avLst/>
            <a:gdLst>
              <a:gd name="T0" fmla="*/ 2147483647 w 1354"/>
              <a:gd name="T1" fmla="*/ 0 h 2301"/>
              <a:gd name="T2" fmla="*/ 2147483647 w 1354"/>
              <a:gd name="T3" fmla="*/ 2147483647 h 2301"/>
              <a:gd name="T4" fmla="*/ 2147483647 w 1354"/>
              <a:gd name="T5" fmla="*/ 2147483647 h 2301"/>
              <a:gd name="T6" fmla="*/ 0 w 1354"/>
              <a:gd name="T7" fmla="*/ 2147483647 h 2301"/>
              <a:gd name="T8" fmla="*/ 2147483647 w 1354"/>
              <a:gd name="T9" fmla="*/ 0 h 2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4"/>
              <a:gd name="T16" fmla="*/ 0 h 2301"/>
              <a:gd name="T17" fmla="*/ 1354 w 1354"/>
              <a:gd name="T18" fmla="*/ 2301 h 2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4" h="2301">
                <a:moveTo>
                  <a:pt x="1" y="0"/>
                </a:moveTo>
                <a:lnTo>
                  <a:pt x="1353" y="776"/>
                </a:lnTo>
                <a:lnTo>
                  <a:pt x="1354" y="2301"/>
                </a:lnTo>
                <a:lnTo>
                  <a:pt x="0" y="1521"/>
                </a:lnTo>
                <a:lnTo>
                  <a:pt x="1" y="0"/>
                </a:lnTo>
                <a:close/>
              </a:path>
            </a:pathLst>
          </a:custGeom>
          <a:solidFill>
            <a:srgbClr val="0099FF"/>
          </a:solidFill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25"/>
          <p:cNvSpPr>
            <a:spLocks/>
          </p:cNvSpPr>
          <p:nvPr/>
        </p:nvSpPr>
        <p:spPr bwMode="auto">
          <a:xfrm>
            <a:off x="176213" y="1809750"/>
            <a:ext cx="2216150" cy="3722688"/>
          </a:xfrm>
          <a:custGeom>
            <a:avLst/>
            <a:gdLst>
              <a:gd name="T0" fmla="*/ 2147483647 w 1396"/>
              <a:gd name="T1" fmla="*/ 2147483647 h 2345"/>
              <a:gd name="T2" fmla="*/ 2147483647 w 1396"/>
              <a:gd name="T3" fmla="*/ 0 h 2345"/>
              <a:gd name="T4" fmla="*/ 2147483647 w 1396"/>
              <a:gd name="T5" fmla="*/ 2147483647 h 2345"/>
              <a:gd name="T6" fmla="*/ 0 w 1396"/>
              <a:gd name="T7" fmla="*/ 2147483647 h 2345"/>
              <a:gd name="T8" fmla="*/ 2147483647 w 1396"/>
              <a:gd name="T9" fmla="*/ 2147483647 h 2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6"/>
              <a:gd name="T16" fmla="*/ 0 h 2345"/>
              <a:gd name="T17" fmla="*/ 1396 w 1396"/>
              <a:gd name="T18" fmla="*/ 2345 h 23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6" h="2345">
                <a:moveTo>
                  <a:pt x="1" y="812"/>
                </a:moveTo>
                <a:lnTo>
                  <a:pt x="1393" y="0"/>
                </a:lnTo>
                <a:lnTo>
                  <a:pt x="1396" y="1532"/>
                </a:lnTo>
                <a:lnTo>
                  <a:pt x="0" y="2345"/>
                </a:lnTo>
                <a:lnTo>
                  <a:pt x="1" y="812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4A1200"/>
              </a:gs>
            </a:gsLst>
            <a:lin ang="2700000" scaled="1"/>
          </a:gradFill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176213" y="4232275"/>
            <a:ext cx="4359275" cy="2536825"/>
          </a:xfrm>
          <a:custGeom>
            <a:avLst/>
            <a:gdLst/>
            <a:ahLst/>
            <a:cxnLst>
              <a:cxn ang="0">
                <a:pos x="0" y="649"/>
              </a:cxn>
              <a:cxn ang="0">
                <a:pos x="1090" y="1272"/>
              </a:cxn>
              <a:cxn ang="0">
                <a:pos x="2185" y="621"/>
              </a:cxn>
              <a:cxn ang="0">
                <a:pos x="1111" y="0"/>
              </a:cxn>
              <a:cxn ang="0">
                <a:pos x="0" y="649"/>
              </a:cxn>
            </a:cxnLst>
            <a:rect l="0" t="0" r="r" b="b"/>
            <a:pathLst>
              <a:path w="2185" h="1272">
                <a:moveTo>
                  <a:pt x="0" y="649"/>
                </a:moveTo>
                <a:lnTo>
                  <a:pt x="1090" y="1272"/>
                </a:lnTo>
                <a:lnTo>
                  <a:pt x="2185" y="621"/>
                </a:lnTo>
                <a:lnTo>
                  <a:pt x="1111" y="0"/>
                </a:lnTo>
                <a:lnTo>
                  <a:pt x="0" y="649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mpd="sng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611313" y="3309938"/>
            <a:ext cx="1639887" cy="1755775"/>
            <a:chOff x="1917" y="136"/>
            <a:chExt cx="957" cy="1026"/>
          </a:xfrm>
        </p:grpSpPr>
        <p:sp>
          <p:nvSpPr>
            <p:cNvPr id="94315" name="Freeform 33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6" name="Freeform 34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7" name="Freeform 35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8" name="Freeform 36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9" name="Freeform 37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D721D"/>
                </a:gs>
              </a:gsLst>
              <a:lin ang="189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20" name="Freeform 38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3" name="Picture 40" descr="observ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800" y="5511800"/>
            <a:ext cx="3937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41"/>
          <p:cNvSpPr>
            <a:spLocks noChangeShapeType="1"/>
          </p:cNvSpPr>
          <p:nvPr/>
        </p:nvSpPr>
        <p:spPr bwMode="auto">
          <a:xfrm flipV="1">
            <a:off x="584200" y="5273675"/>
            <a:ext cx="506413" cy="29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46"/>
          <p:cNvSpPr>
            <a:spLocks/>
          </p:cNvSpPr>
          <p:nvPr/>
        </p:nvSpPr>
        <p:spPr bwMode="auto">
          <a:xfrm>
            <a:off x="3279775" y="2794000"/>
            <a:ext cx="809625" cy="876300"/>
          </a:xfrm>
          <a:custGeom>
            <a:avLst/>
            <a:gdLst>
              <a:gd name="T0" fmla="*/ 0 w 510"/>
              <a:gd name="T1" fmla="*/ 0 h 552"/>
              <a:gd name="T2" fmla="*/ 2147483647 w 510"/>
              <a:gd name="T3" fmla="*/ 2147483647 h 552"/>
              <a:gd name="T4" fmla="*/ 2147483647 w 510"/>
              <a:gd name="T5" fmla="*/ 2147483647 h 552"/>
              <a:gd name="T6" fmla="*/ 0 w 510"/>
              <a:gd name="T7" fmla="*/ 2147483647 h 552"/>
              <a:gd name="T8" fmla="*/ 0 w 510"/>
              <a:gd name="T9" fmla="*/ 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0"/>
              <a:gd name="T16" fmla="*/ 0 h 552"/>
              <a:gd name="T17" fmla="*/ 510 w 510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0" h="552">
                <a:moveTo>
                  <a:pt x="0" y="0"/>
                </a:moveTo>
                <a:lnTo>
                  <a:pt x="510" y="300"/>
                </a:lnTo>
                <a:lnTo>
                  <a:pt x="510" y="552"/>
                </a:lnTo>
                <a:lnTo>
                  <a:pt x="0" y="2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0"/>
          <p:cNvSpPr>
            <a:spLocks/>
          </p:cNvSpPr>
          <p:nvPr/>
        </p:nvSpPr>
        <p:spPr bwMode="auto">
          <a:xfrm>
            <a:off x="2130425" y="3309938"/>
            <a:ext cx="1117600" cy="646112"/>
          </a:xfrm>
          <a:custGeom>
            <a:avLst/>
            <a:gdLst>
              <a:gd name="T0" fmla="*/ 2147483647 w 652"/>
              <a:gd name="T1" fmla="*/ 2147483647 h 378"/>
              <a:gd name="T2" fmla="*/ 0 w 652"/>
              <a:gd name="T3" fmla="*/ 2147483647 h 378"/>
              <a:gd name="T4" fmla="*/ 2147483647 w 652"/>
              <a:gd name="T5" fmla="*/ 0 h 378"/>
              <a:gd name="T6" fmla="*/ 2147483647 w 652"/>
              <a:gd name="T7" fmla="*/ 2147483647 h 378"/>
              <a:gd name="T8" fmla="*/ 2147483647 w 652"/>
              <a:gd name="T9" fmla="*/ 214748364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378"/>
              <a:gd name="T17" fmla="*/ 652 w 652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378">
                <a:moveTo>
                  <a:pt x="478" y="378"/>
                </a:moveTo>
                <a:lnTo>
                  <a:pt x="0" y="96"/>
                </a:lnTo>
                <a:lnTo>
                  <a:pt x="170" y="0"/>
                </a:lnTo>
                <a:lnTo>
                  <a:pt x="652" y="278"/>
                </a:lnTo>
                <a:lnTo>
                  <a:pt x="478" y="37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1"/>
          <p:cNvSpPr>
            <a:spLocks/>
          </p:cNvSpPr>
          <p:nvPr/>
        </p:nvSpPr>
        <p:spPr bwMode="auto">
          <a:xfrm>
            <a:off x="2133600" y="3473450"/>
            <a:ext cx="819150" cy="860425"/>
          </a:xfrm>
          <a:custGeom>
            <a:avLst/>
            <a:gdLst>
              <a:gd name="T0" fmla="*/ 0 w 516"/>
              <a:gd name="T1" fmla="*/ 0 h 542"/>
              <a:gd name="T2" fmla="*/ 0 w 516"/>
              <a:gd name="T3" fmla="*/ 2147483647 h 542"/>
              <a:gd name="T4" fmla="*/ 2147483647 w 516"/>
              <a:gd name="T5" fmla="*/ 2147483647 h 542"/>
              <a:gd name="T6" fmla="*/ 2147483647 w 516"/>
              <a:gd name="T7" fmla="*/ 2147483647 h 542"/>
              <a:gd name="T8" fmla="*/ 0 w 516"/>
              <a:gd name="T9" fmla="*/ 0 h 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"/>
              <a:gd name="T16" fmla="*/ 0 h 542"/>
              <a:gd name="T17" fmla="*/ 516 w 516"/>
              <a:gd name="T18" fmla="*/ 542 h 5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" h="542">
                <a:moveTo>
                  <a:pt x="0" y="0"/>
                </a:moveTo>
                <a:lnTo>
                  <a:pt x="0" y="244"/>
                </a:lnTo>
                <a:lnTo>
                  <a:pt x="516" y="542"/>
                </a:lnTo>
                <a:lnTo>
                  <a:pt x="516" y="3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2"/>
          <p:cNvSpPr>
            <a:spLocks/>
          </p:cNvSpPr>
          <p:nvPr/>
        </p:nvSpPr>
        <p:spPr bwMode="auto">
          <a:xfrm>
            <a:off x="1614488" y="3863975"/>
            <a:ext cx="1339850" cy="944563"/>
          </a:xfrm>
          <a:custGeom>
            <a:avLst/>
            <a:gdLst>
              <a:gd name="T0" fmla="*/ 0 w 782"/>
              <a:gd name="T1" fmla="*/ 2147483647 h 552"/>
              <a:gd name="T2" fmla="*/ 2147483647 w 782"/>
              <a:gd name="T3" fmla="*/ 2147483647 h 552"/>
              <a:gd name="T4" fmla="*/ 2147483647 w 782"/>
              <a:gd name="T5" fmla="*/ 2147483647 h 552"/>
              <a:gd name="T6" fmla="*/ 2147483647 w 782"/>
              <a:gd name="T7" fmla="*/ 0 h 552"/>
              <a:gd name="T8" fmla="*/ 2147483647 w 782"/>
              <a:gd name="T9" fmla="*/ 2147483647 h 552"/>
              <a:gd name="T10" fmla="*/ 2147483647 w 782"/>
              <a:gd name="T11" fmla="*/ 2147483647 h 552"/>
              <a:gd name="T12" fmla="*/ 0 w 782"/>
              <a:gd name="T13" fmla="*/ 2147483647 h 5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2"/>
              <a:gd name="T22" fmla="*/ 0 h 552"/>
              <a:gd name="T23" fmla="*/ 782 w 782"/>
              <a:gd name="T24" fmla="*/ 552 h 5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2" h="552">
                <a:moveTo>
                  <a:pt x="0" y="379"/>
                </a:moveTo>
                <a:lnTo>
                  <a:pt x="294" y="552"/>
                </a:lnTo>
                <a:lnTo>
                  <a:pt x="782" y="276"/>
                </a:lnTo>
                <a:lnTo>
                  <a:pt x="303" y="0"/>
                </a:lnTo>
                <a:lnTo>
                  <a:pt x="18" y="157"/>
                </a:lnTo>
                <a:lnTo>
                  <a:pt x="195" y="259"/>
                </a:lnTo>
                <a:lnTo>
                  <a:pt x="0" y="3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7"/>
          <p:cNvSpPr>
            <a:spLocks/>
          </p:cNvSpPr>
          <p:nvPr/>
        </p:nvSpPr>
        <p:spPr bwMode="auto">
          <a:xfrm>
            <a:off x="1641475" y="4132263"/>
            <a:ext cx="303213" cy="307975"/>
          </a:xfrm>
          <a:custGeom>
            <a:avLst/>
            <a:gdLst>
              <a:gd name="T0" fmla="*/ 0 w 177"/>
              <a:gd name="T1" fmla="*/ 0 h 180"/>
              <a:gd name="T2" fmla="*/ 0 w 177"/>
              <a:gd name="T3" fmla="*/ 2147483647 h 180"/>
              <a:gd name="T4" fmla="*/ 2147483647 w 177"/>
              <a:gd name="T5" fmla="*/ 2147483647 h 180"/>
              <a:gd name="T6" fmla="*/ 2147483647 w 177"/>
              <a:gd name="T7" fmla="*/ 2147483647 h 180"/>
              <a:gd name="T8" fmla="*/ 0 w 177"/>
              <a:gd name="T9" fmla="*/ 0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"/>
              <a:gd name="T16" fmla="*/ 0 h 180"/>
              <a:gd name="T17" fmla="*/ 177 w 177"/>
              <a:gd name="T18" fmla="*/ 180 h 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" h="180">
                <a:moveTo>
                  <a:pt x="0" y="0"/>
                </a:moveTo>
                <a:lnTo>
                  <a:pt x="0" y="153"/>
                </a:lnTo>
                <a:lnTo>
                  <a:pt x="48" y="180"/>
                </a:lnTo>
                <a:lnTo>
                  <a:pt x="177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60"/>
          <p:cNvSpPr>
            <a:spLocks/>
          </p:cNvSpPr>
          <p:nvPr/>
        </p:nvSpPr>
        <p:spPr bwMode="auto">
          <a:xfrm>
            <a:off x="3278188" y="3194050"/>
            <a:ext cx="296862" cy="428625"/>
          </a:xfrm>
          <a:custGeom>
            <a:avLst/>
            <a:gdLst>
              <a:gd name="T0" fmla="*/ 2147483647 w 187"/>
              <a:gd name="T1" fmla="*/ 2147483647 h 270"/>
              <a:gd name="T2" fmla="*/ 2147483647 w 187"/>
              <a:gd name="T3" fmla="*/ 2147483647 h 270"/>
              <a:gd name="T4" fmla="*/ 0 w 187"/>
              <a:gd name="T5" fmla="*/ 2147483647 h 270"/>
              <a:gd name="T6" fmla="*/ 0 w 187"/>
              <a:gd name="T7" fmla="*/ 0 h 270"/>
              <a:gd name="T8" fmla="*/ 2147483647 w 187"/>
              <a:gd name="T9" fmla="*/ 2147483647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"/>
              <a:gd name="T16" fmla="*/ 0 h 270"/>
              <a:gd name="T17" fmla="*/ 187 w 187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" h="270">
                <a:moveTo>
                  <a:pt x="187" y="111"/>
                </a:moveTo>
                <a:lnTo>
                  <a:pt x="187" y="270"/>
                </a:lnTo>
                <a:lnTo>
                  <a:pt x="0" y="162"/>
                </a:lnTo>
                <a:lnTo>
                  <a:pt x="0" y="0"/>
                </a:lnTo>
                <a:lnTo>
                  <a:pt x="187" y="111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61"/>
          <p:cNvSpPr>
            <a:spLocks/>
          </p:cNvSpPr>
          <p:nvPr/>
        </p:nvSpPr>
        <p:spPr bwMode="auto">
          <a:xfrm>
            <a:off x="1609725" y="4513263"/>
            <a:ext cx="512763" cy="555625"/>
          </a:xfrm>
          <a:custGeom>
            <a:avLst/>
            <a:gdLst>
              <a:gd name="T0" fmla="*/ 0 w 299"/>
              <a:gd name="T1" fmla="*/ 0 h 325"/>
              <a:gd name="T2" fmla="*/ 0 w 299"/>
              <a:gd name="T3" fmla="*/ 2147483647 h 325"/>
              <a:gd name="T4" fmla="*/ 2147483647 w 299"/>
              <a:gd name="T5" fmla="*/ 2147483647 h 325"/>
              <a:gd name="T6" fmla="*/ 2147483647 w 299"/>
              <a:gd name="T7" fmla="*/ 2147483647 h 325"/>
              <a:gd name="T8" fmla="*/ 0 w 299"/>
              <a:gd name="T9" fmla="*/ 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"/>
              <a:gd name="T16" fmla="*/ 0 h 325"/>
              <a:gd name="T17" fmla="*/ 299 w 299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" h="325">
                <a:moveTo>
                  <a:pt x="0" y="0"/>
                </a:moveTo>
                <a:lnTo>
                  <a:pt x="0" y="153"/>
                </a:lnTo>
                <a:lnTo>
                  <a:pt x="299" y="325"/>
                </a:lnTo>
                <a:lnTo>
                  <a:pt x="299" y="1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" name="Freeform 62"/>
          <p:cNvSpPr>
            <a:spLocks/>
          </p:cNvSpPr>
          <p:nvPr/>
        </p:nvSpPr>
        <p:spPr bwMode="auto">
          <a:xfrm>
            <a:off x="3573463" y="3365500"/>
            <a:ext cx="515937" cy="552450"/>
          </a:xfrm>
          <a:custGeom>
            <a:avLst/>
            <a:gdLst>
              <a:gd name="T0" fmla="*/ 2147483647 w 325"/>
              <a:gd name="T1" fmla="*/ 2147483647 h 348"/>
              <a:gd name="T2" fmla="*/ 2147483647 w 325"/>
              <a:gd name="T3" fmla="*/ 2147483647 h 348"/>
              <a:gd name="T4" fmla="*/ 0 w 325"/>
              <a:gd name="T5" fmla="*/ 2147483647 h 348"/>
              <a:gd name="T6" fmla="*/ 0 w 325"/>
              <a:gd name="T7" fmla="*/ 0 h 348"/>
              <a:gd name="T8" fmla="*/ 2147483647 w 325"/>
              <a:gd name="T9" fmla="*/ 214748364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5"/>
              <a:gd name="T16" fmla="*/ 0 h 348"/>
              <a:gd name="T17" fmla="*/ 325 w 325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5" h="348">
                <a:moveTo>
                  <a:pt x="325" y="192"/>
                </a:moveTo>
                <a:lnTo>
                  <a:pt x="325" y="348"/>
                </a:lnTo>
                <a:lnTo>
                  <a:pt x="0" y="162"/>
                </a:lnTo>
                <a:lnTo>
                  <a:pt x="0" y="0"/>
                </a:lnTo>
                <a:lnTo>
                  <a:pt x="325" y="19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 flipV="1">
            <a:off x="2424113" y="2801938"/>
            <a:ext cx="85725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 flipV="1">
            <a:off x="3238500" y="3276600"/>
            <a:ext cx="858838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2771775" y="3200400"/>
            <a:ext cx="514350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 flipV="1">
            <a:off x="2957513" y="3671888"/>
            <a:ext cx="1136650" cy="663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7" name="Picture 67" descr="observ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1150" y="5499100"/>
            <a:ext cx="39846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Line 68"/>
          <p:cNvSpPr>
            <a:spLocks noChangeShapeType="1"/>
          </p:cNvSpPr>
          <p:nvPr/>
        </p:nvSpPr>
        <p:spPr bwMode="auto">
          <a:xfrm rot="14400000" flipV="1">
            <a:off x="3572669" y="5337969"/>
            <a:ext cx="506412" cy="29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69"/>
          <p:cNvSpPr>
            <a:spLocks/>
          </p:cNvSpPr>
          <p:nvPr/>
        </p:nvSpPr>
        <p:spPr bwMode="auto">
          <a:xfrm>
            <a:off x="2124075" y="3787775"/>
            <a:ext cx="1122363" cy="1277938"/>
          </a:xfrm>
          <a:custGeom>
            <a:avLst/>
            <a:gdLst>
              <a:gd name="T0" fmla="*/ 0 w 655"/>
              <a:gd name="T1" fmla="*/ 2147483647 h 747"/>
              <a:gd name="T2" fmla="*/ 2147483647 w 655"/>
              <a:gd name="T3" fmla="*/ 2147483647 h 747"/>
              <a:gd name="T4" fmla="*/ 2147483647 w 655"/>
              <a:gd name="T5" fmla="*/ 2147483647 h 747"/>
              <a:gd name="T6" fmla="*/ 2147483647 w 655"/>
              <a:gd name="T7" fmla="*/ 0 h 747"/>
              <a:gd name="T8" fmla="*/ 2147483647 w 655"/>
              <a:gd name="T9" fmla="*/ 2147483647 h 747"/>
              <a:gd name="T10" fmla="*/ 0 w 655"/>
              <a:gd name="T11" fmla="*/ 2147483647 h 747"/>
              <a:gd name="T12" fmla="*/ 0 w 655"/>
              <a:gd name="T13" fmla="*/ 2147483647 h 7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5"/>
              <a:gd name="T22" fmla="*/ 0 h 747"/>
              <a:gd name="T23" fmla="*/ 655 w 655"/>
              <a:gd name="T24" fmla="*/ 747 h 7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5" h="747">
                <a:moveTo>
                  <a:pt x="0" y="595"/>
                </a:moveTo>
                <a:lnTo>
                  <a:pt x="483" y="321"/>
                </a:lnTo>
                <a:lnTo>
                  <a:pt x="483" y="99"/>
                </a:lnTo>
                <a:lnTo>
                  <a:pt x="655" y="0"/>
                </a:lnTo>
                <a:lnTo>
                  <a:pt x="655" y="369"/>
                </a:lnTo>
                <a:lnTo>
                  <a:pt x="0" y="747"/>
                </a:lnTo>
                <a:lnTo>
                  <a:pt x="0" y="59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Line 70"/>
          <p:cNvSpPr>
            <a:spLocks noChangeShapeType="1"/>
          </p:cNvSpPr>
          <p:nvPr/>
        </p:nvSpPr>
        <p:spPr bwMode="auto">
          <a:xfrm flipH="1" flipV="1">
            <a:off x="1516063" y="2782888"/>
            <a:ext cx="9144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Line 71"/>
          <p:cNvSpPr>
            <a:spLocks noChangeShapeType="1"/>
          </p:cNvSpPr>
          <p:nvPr/>
        </p:nvSpPr>
        <p:spPr bwMode="auto">
          <a:xfrm flipH="1" flipV="1">
            <a:off x="1222375" y="2949575"/>
            <a:ext cx="909638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72"/>
          <p:cNvSpPr>
            <a:spLocks/>
          </p:cNvSpPr>
          <p:nvPr/>
        </p:nvSpPr>
        <p:spPr bwMode="auto">
          <a:xfrm>
            <a:off x="396875" y="2784475"/>
            <a:ext cx="1122363" cy="1277938"/>
          </a:xfrm>
          <a:custGeom>
            <a:avLst/>
            <a:gdLst>
              <a:gd name="T0" fmla="*/ 0 w 655"/>
              <a:gd name="T1" fmla="*/ 2147483647 h 747"/>
              <a:gd name="T2" fmla="*/ 2147483647 w 655"/>
              <a:gd name="T3" fmla="*/ 2147483647 h 747"/>
              <a:gd name="T4" fmla="*/ 2147483647 w 655"/>
              <a:gd name="T5" fmla="*/ 2147483647 h 747"/>
              <a:gd name="T6" fmla="*/ 2147483647 w 655"/>
              <a:gd name="T7" fmla="*/ 0 h 747"/>
              <a:gd name="T8" fmla="*/ 2147483647 w 655"/>
              <a:gd name="T9" fmla="*/ 2147483647 h 747"/>
              <a:gd name="T10" fmla="*/ 0 w 655"/>
              <a:gd name="T11" fmla="*/ 2147483647 h 747"/>
              <a:gd name="T12" fmla="*/ 0 w 655"/>
              <a:gd name="T13" fmla="*/ 2147483647 h 7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5"/>
              <a:gd name="T22" fmla="*/ 0 h 747"/>
              <a:gd name="T23" fmla="*/ 655 w 655"/>
              <a:gd name="T24" fmla="*/ 747 h 7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5" h="747">
                <a:moveTo>
                  <a:pt x="0" y="595"/>
                </a:moveTo>
                <a:lnTo>
                  <a:pt x="483" y="321"/>
                </a:lnTo>
                <a:lnTo>
                  <a:pt x="483" y="99"/>
                </a:lnTo>
                <a:lnTo>
                  <a:pt x="655" y="0"/>
                </a:lnTo>
                <a:lnTo>
                  <a:pt x="655" y="369"/>
                </a:lnTo>
                <a:lnTo>
                  <a:pt x="0" y="747"/>
                </a:lnTo>
                <a:lnTo>
                  <a:pt x="0" y="595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Line 73"/>
          <p:cNvSpPr>
            <a:spLocks noChangeShapeType="1"/>
          </p:cNvSpPr>
          <p:nvPr/>
        </p:nvSpPr>
        <p:spPr bwMode="auto">
          <a:xfrm>
            <a:off x="723900" y="3629025"/>
            <a:ext cx="0" cy="254000"/>
          </a:xfrm>
          <a:prstGeom prst="line">
            <a:avLst/>
          </a:prstGeom>
          <a:noFill/>
          <a:ln w="127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Line 74"/>
          <p:cNvSpPr>
            <a:spLocks noChangeShapeType="1"/>
          </p:cNvSpPr>
          <p:nvPr/>
        </p:nvSpPr>
        <p:spPr bwMode="auto">
          <a:xfrm flipH="1" flipV="1">
            <a:off x="723900" y="3605213"/>
            <a:ext cx="917575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Line 75"/>
          <p:cNvSpPr>
            <a:spLocks noChangeShapeType="1"/>
          </p:cNvSpPr>
          <p:nvPr/>
        </p:nvSpPr>
        <p:spPr bwMode="auto">
          <a:xfrm flipH="1" flipV="1">
            <a:off x="723900" y="3867150"/>
            <a:ext cx="909638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Line 76"/>
          <p:cNvSpPr>
            <a:spLocks noChangeShapeType="1"/>
          </p:cNvSpPr>
          <p:nvPr/>
        </p:nvSpPr>
        <p:spPr bwMode="auto">
          <a:xfrm flipV="1">
            <a:off x="3249613" y="3924300"/>
            <a:ext cx="847725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Line 77"/>
          <p:cNvSpPr>
            <a:spLocks noChangeShapeType="1"/>
          </p:cNvSpPr>
          <p:nvPr/>
        </p:nvSpPr>
        <p:spPr bwMode="auto">
          <a:xfrm flipV="1">
            <a:off x="2981325" y="3460750"/>
            <a:ext cx="295275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Line 78"/>
          <p:cNvSpPr>
            <a:spLocks noChangeShapeType="1"/>
          </p:cNvSpPr>
          <p:nvPr/>
        </p:nvSpPr>
        <p:spPr bwMode="auto">
          <a:xfrm flipH="1" flipV="1">
            <a:off x="395288" y="3811588"/>
            <a:ext cx="1208087" cy="696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Line 79"/>
          <p:cNvSpPr>
            <a:spLocks noChangeShapeType="1"/>
          </p:cNvSpPr>
          <p:nvPr/>
        </p:nvSpPr>
        <p:spPr bwMode="auto">
          <a:xfrm flipH="1" flipV="1">
            <a:off x="395288" y="4062413"/>
            <a:ext cx="1220787" cy="715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Line 80"/>
          <p:cNvSpPr>
            <a:spLocks noChangeShapeType="1"/>
          </p:cNvSpPr>
          <p:nvPr/>
        </p:nvSpPr>
        <p:spPr bwMode="auto">
          <a:xfrm>
            <a:off x="2114550" y="5067300"/>
            <a:ext cx="0" cy="127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Freeform 81"/>
          <p:cNvSpPr>
            <a:spLocks/>
          </p:cNvSpPr>
          <p:nvPr/>
        </p:nvSpPr>
        <p:spPr bwMode="auto">
          <a:xfrm>
            <a:off x="1609725" y="5384800"/>
            <a:ext cx="1347788" cy="952500"/>
          </a:xfrm>
          <a:custGeom>
            <a:avLst/>
            <a:gdLst>
              <a:gd name="T0" fmla="*/ 0 w 849"/>
              <a:gd name="T1" fmla="*/ 2147483647 h 600"/>
              <a:gd name="T2" fmla="*/ 2147483647 w 849"/>
              <a:gd name="T3" fmla="*/ 2147483647 h 600"/>
              <a:gd name="T4" fmla="*/ 2147483647 w 849"/>
              <a:gd name="T5" fmla="*/ 2147483647 h 600"/>
              <a:gd name="T6" fmla="*/ 2147483647 w 849"/>
              <a:gd name="T7" fmla="*/ 0 h 600"/>
              <a:gd name="T8" fmla="*/ 2147483647 w 849"/>
              <a:gd name="T9" fmla="*/ 2147483647 h 600"/>
              <a:gd name="T10" fmla="*/ 2147483647 w 849"/>
              <a:gd name="T11" fmla="*/ 2147483647 h 600"/>
              <a:gd name="T12" fmla="*/ 0 w 849"/>
              <a:gd name="T13" fmla="*/ 2147483647 h 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49"/>
              <a:gd name="T22" fmla="*/ 0 h 600"/>
              <a:gd name="T23" fmla="*/ 849 w 849"/>
              <a:gd name="T24" fmla="*/ 600 h 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49" h="600">
                <a:moveTo>
                  <a:pt x="0" y="414"/>
                </a:moveTo>
                <a:lnTo>
                  <a:pt x="317" y="600"/>
                </a:lnTo>
                <a:lnTo>
                  <a:pt x="849" y="297"/>
                </a:lnTo>
                <a:lnTo>
                  <a:pt x="327" y="0"/>
                </a:lnTo>
                <a:lnTo>
                  <a:pt x="19" y="174"/>
                </a:lnTo>
                <a:lnTo>
                  <a:pt x="210" y="284"/>
                </a:lnTo>
                <a:lnTo>
                  <a:pt x="0" y="414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" name="Line 83"/>
          <p:cNvSpPr>
            <a:spLocks noChangeShapeType="1"/>
          </p:cNvSpPr>
          <p:nvPr/>
        </p:nvSpPr>
        <p:spPr bwMode="auto">
          <a:xfrm>
            <a:off x="3248025" y="4419600"/>
            <a:ext cx="0" cy="127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Line 85"/>
          <p:cNvSpPr>
            <a:spLocks noChangeShapeType="1"/>
          </p:cNvSpPr>
          <p:nvPr/>
        </p:nvSpPr>
        <p:spPr bwMode="auto">
          <a:xfrm flipH="1">
            <a:off x="3248025" y="3617913"/>
            <a:ext cx="3302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Line 86"/>
          <p:cNvSpPr>
            <a:spLocks noChangeShapeType="1"/>
          </p:cNvSpPr>
          <p:nvPr/>
        </p:nvSpPr>
        <p:spPr bwMode="auto">
          <a:xfrm flipH="1">
            <a:off x="3073400" y="3386138"/>
            <a:ext cx="50165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87"/>
          <p:cNvSpPr>
            <a:spLocks noChangeShapeType="1"/>
          </p:cNvSpPr>
          <p:nvPr/>
        </p:nvSpPr>
        <p:spPr bwMode="auto">
          <a:xfrm flipH="1" flipV="1">
            <a:off x="1217613" y="3335338"/>
            <a:ext cx="909637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Line 88"/>
          <p:cNvSpPr>
            <a:spLocks noChangeShapeType="1"/>
          </p:cNvSpPr>
          <p:nvPr/>
        </p:nvSpPr>
        <p:spPr bwMode="auto">
          <a:xfrm flipH="1" flipV="1">
            <a:off x="1517650" y="3416300"/>
            <a:ext cx="609600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7" name="Picture 89" descr="observ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27758">
            <a:off x="879475" y="1866900"/>
            <a:ext cx="10874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Line 90"/>
          <p:cNvSpPr>
            <a:spLocks noChangeShapeType="1"/>
          </p:cNvSpPr>
          <p:nvPr/>
        </p:nvSpPr>
        <p:spPr bwMode="auto">
          <a:xfrm rot="7200000" flipV="1">
            <a:off x="1575593" y="2243932"/>
            <a:ext cx="519113" cy="298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9" name="Line 91"/>
          <p:cNvSpPr>
            <a:spLocks noChangeShapeType="1"/>
          </p:cNvSpPr>
          <p:nvPr/>
        </p:nvSpPr>
        <p:spPr bwMode="auto">
          <a:xfrm>
            <a:off x="1609725" y="4772025"/>
            <a:ext cx="0" cy="127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1638300" y="4395788"/>
            <a:ext cx="0" cy="1266825"/>
            <a:chOff x="1638300" y="4395788"/>
            <a:chExt cx="0" cy="1266825"/>
          </a:xfrm>
        </p:grpSpPr>
        <p:sp>
          <p:nvSpPr>
            <p:cNvPr id="94313" name="Line 92"/>
            <p:cNvSpPr>
              <a:spLocks noChangeShapeType="1"/>
            </p:cNvSpPr>
            <p:nvPr/>
          </p:nvSpPr>
          <p:spPr bwMode="auto">
            <a:xfrm>
              <a:off x="2472" y="2725"/>
              <a:ext cx="0" cy="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4" name="Line 93"/>
            <p:cNvSpPr>
              <a:spLocks noChangeShapeType="1"/>
            </p:cNvSpPr>
            <p:nvPr/>
          </p:nvSpPr>
          <p:spPr bwMode="auto">
            <a:xfrm>
              <a:off x="2472" y="2977"/>
              <a:ext cx="0" cy="54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Line 95"/>
          <p:cNvSpPr>
            <a:spLocks noChangeShapeType="1"/>
          </p:cNvSpPr>
          <p:nvPr/>
        </p:nvSpPr>
        <p:spPr bwMode="auto">
          <a:xfrm flipV="1">
            <a:off x="1938338" y="4965700"/>
            <a:ext cx="0" cy="866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4" name="Line 96"/>
          <p:cNvSpPr>
            <a:spLocks noChangeShapeType="1"/>
          </p:cNvSpPr>
          <p:nvPr/>
        </p:nvSpPr>
        <p:spPr bwMode="auto">
          <a:xfrm flipV="1">
            <a:off x="2419350" y="489902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" name="Line 97"/>
          <p:cNvSpPr>
            <a:spLocks noChangeShapeType="1"/>
          </p:cNvSpPr>
          <p:nvPr/>
        </p:nvSpPr>
        <p:spPr bwMode="auto">
          <a:xfrm>
            <a:off x="2128838" y="5070475"/>
            <a:ext cx="0" cy="3143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" name="Line 98"/>
          <p:cNvSpPr>
            <a:spLocks noChangeShapeType="1"/>
          </p:cNvSpPr>
          <p:nvPr/>
        </p:nvSpPr>
        <p:spPr bwMode="auto">
          <a:xfrm>
            <a:off x="2962275" y="4341813"/>
            <a:ext cx="0" cy="151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7" name="Freeform 103"/>
          <p:cNvSpPr>
            <a:spLocks/>
          </p:cNvSpPr>
          <p:nvPr/>
        </p:nvSpPr>
        <p:spPr bwMode="auto">
          <a:xfrm>
            <a:off x="2124075" y="5213350"/>
            <a:ext cx="1120775" cy="642938"/>
          </a:xfrm>
          <a:custGeom>
            <a:avLst/>
            <a:gdLst>
              <a:gd name="T0" fmla="*/ 2147483647 w 706"/>
              <a:gd name="T1" fmla="*/ 2147483647 h 405"/>
              <a:gd name="T2" fmla="*/ 2147483647 w 706"/>
              <a:gd name="T3" fmla="*/ 2147483647 h 405"/>
              <a:gd name="T4" fmla="*/ 2147483647 w 706"/>
              <a:gd name="T5" fmla="*/ 0 h 405"/>
              <a:gd name="T6" fmla="*/ 0 w 706"/>
              <a:gd name="T7" fmla="*/ 2147483647 h 405"/>
              <a:gd name="T8" fmla="*/ 2147483647 w 706"/>
              <a:gd name="T9" fmla="*/ 2147483647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405"/>
              <a:gd name="T17" fmla="*/ 706 w 70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405">
                <a:moveTo>
                  <a:pt x="525" y="405"/>
                </a:moveTo>
                <a:lnTo>
                  <a:pt x="706" y="300"/>
                </a:lnTo>
                <a:lnTo>
                  <a:pt x="186" y="0"/>
                </a:lnTo>
                <a:lnTo>
                  <a:pt x="0" y="107"/>
                </a:lnTo>
                <a:lnTo>
                  <a:pt x="525" y="405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6094413" y="3259138"/>
            <a:ext cx="1639887" cy="1755775"/>
            <a:chOff x="1917" y="136"/>
            <a:chExt cx="957" cy="1026"/>
          </a:xfrm>
        </p:grpSpPr>
        <p:sp>
          <p:nvSpPr>
            <p:cNvPr id="94307" name="Freeform 116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08" name="Freeform 117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09" name="Freeform 118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0" name="Freeform 119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1" name="Freeform 120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D721D"/>
                </a:gs>
              </a:gsLst>
              <a:lin ang="189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12" name="Freeform 121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2700000" scaled="1"/>
            </a:gra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5" name="Picture 122" descr="ob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8050" y="5718175"/>
            <a:ext cx="3937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Freeform 125"/>
          <p:cNvSpPr>
            <a:spLocks/>
          </p:cNvSpPr>
          <p:nvPr/>
        </p:nvSpPr>
        <p:spPr bwMode="auto">
          <a:xfrm>
            <a:off x="6613525" y="3259138"/>
            <a:ext cx="1117600" cy="646112"/>
          </a:xfrm>
          <a:custGeom>
            <a:avLst/>
            <a:gdLst>
              <a:gd name="T0" fmla="*/ 2147483647 w 652"/>
              <a:gd name="T1" fmla="*/ 2147483647 h 378"/>
              <a:gd name="T2" fmla="*/ 0 w 652"/>
              <a:gd name="T3" fmla="*/ 2147483647 h 378"/>
              <a:gd name="T4" fmla="*/ 2147483647 w 652"/>
              <a:gd name="T5" fmla="*/ 0 h 378"/>
              <a:gd name="T6" fmla="*/ 2147483647 w 652"/>
              <a:gd name="T7" fmla="*/ 2147483647 h 378"/>
              <a:gd name="T8" fmla="*/ 2147483647 w 652"/>
              <a:gd name="T9" fmla="*/ 214748364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378"/>
              <a:gd name="T17" fmla="*/ 652 w 652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378">
                <a:moveTo>
                  <a:pt x="478" y="378"/>
                </a:moveTo>
                <a:lnTo>
                  <a:pt x="0" y="96"/>
                </a:lnTo>
                <a:lnTo>
                  <a:pt x="170" y="0"/>
                </a:lnTo>
                <a:lnTo>
                  <a:pt x="652" y="278"/>
                </a:lnTo>
                <a:lnTo>
                  <a:pt x="478" y="37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7" name="Freeform 126"/>
          <p:cNvSpPr>
            <a:spLocks/>
          </p:cNvSpPr>
          <p:nvPr/>
        </p:nvSpPr>
        <p:spPr bwMode="auto">
          <a:xfrm>
            <a:off x="6616700" y="3422650"/>
            <a:ext cx="819150" cy="860425"/>
          </a:xfrm>
          <a:custGeom>
            <a:avLst/>
            <a:gdLst>
              <a:gd name="T0" fmla="*/ 0 w 516"/>
              <a:gd name="T1" fmla="*/ 0 h 542"/>
              <a:gd name="T2" fmla="*/ 0 w 516"/>
              <a:gd name="T3" fmla="*/ 2147483647 h 542"/>
              <a:gd name="T4" fmla="*/ 2147483647 w 516"/>
              <a:gd name="T5" fmla="*/ 2147483647 h 542"/>
              <a:gd name="T6" fmla="*/ 2147483647 w 516"/>
              <a:gd name="T7" fmla="*/ 2147483647 h 542"/>
              <a:gd name="T8" fmla="*/ 0 w 516"/>
              <a:gd name="T9" fmla="*/ 0 h 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"/>
              <a:gd name="T16" fmla="*/ 0 h 542"/>
              <a:gd name="T17" fmla="*/ 516 w 516"/>
              <a:gd name="T18" fmla="*/ 542 h 5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" h="542">
                <a:moveTo>
                  <a:pt x="0" y="0"/>
                </a:moveTo>
                <a:lnTo>
                  <a:pt x="0" y="244"/>
                </a:lnTo>
                <a:lnTo>
                  <a:pt x="516" y="542"/>
                </a:lnTo>
                <a:lnTo>
                  <a:pt x="516" y="3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8" name="Freeform 127"/>
          <p:cNvSpPr>
            <a:spLocks/>
          </p:cNvSpPr>
          <p:nvPr/>
        </p:nvSpPr>
        <p:spPr bwMode="auto">
          <a:xfrm>
            <a:off x="6097588" y="3813175"/>
            <a:ext cx="1339850" cy="944563"/>
          </a:xfrm>
          <a:custGeom>
            <a:avLst/>
            <a:gdLst>
              <a:gd name="T0" fmla="*/ 0 w 782"/>
              <a:gd name="T1" fmla="*/ 2147483647 h 552"/>
              <a:gd name="T2" fmla="*/ 2147483647 w 782"/>
              <a:gd name="T3" fmla="*/ 2147483647 h 552"/>
              <a:gd name="T4" fmla="*/ 2147483647 w 782"/>
              <a:gd name="T5" fmla="*/ 2147483647 h 552"/>
              <a:gd name="T6" fmla="*/ 2147483647 w 782"/>
              <a:gd name="T7" fmla="*/ 0 h 552"/>
              <a:gd name="T8" fmla="*/ 2147483647 w 782"/>
              <a:gd name="T9" fmla="*/ 2147483647 h 552"/>
              <a:gd name="T10" fmla="*/ 2147483647 w 782"/>
              <a:gd name="T11" fmla="*/ 2147483647 h 552"/>
              <a:gd name="T12" fmla="*/ 0 w 782"/>
              <a:gd name="T13" fmla="*/ 2147483647 h 5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2"/>
              <a:gd name="T22" fmla="*/ 0 h 552"/>
              <a:gd name="T23" fmla="*/ 782 w 782"/>
              <a:gd name="T24" fmla="*/ 552 h 5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2" h="552">
                <a:moveTo>
                  <a:pt x="0" y="379"/>
                </a:moveTo>
                <a:lnTo>
                  <a:pt x="294" y="552"/>
                </a:lnTo>
                <a:lnTo>
                  <a:pt x="782" y="276"/>
                </a:lnTo>
                <a:lnTo>
                  <a:pt x="303" y="0"/>
                </a:lnTo>
                <a:lnTo>
                  <a:pt x="18" y="157"/>
                </a:lnTo>
                <a:lnTo>
                  <a:pt x="195" y="259"/>
                </a:lnTo>
                <a:lnTo>
                  <a:pt x="0" y="3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9" name="Freeform 128"/>
          <p:cNvSpPr>
            <a:spLocks/>
          </p:cNvSpPr>
          <p:nvPr/>
        </p:nvSpPr>
        <p:spPr bwMode="auto">
          <a:xfrm>
            <a:off x="6124575" y="4081463"/>
            <a:ext cx="303213" cy="307975"/>
          </a:xfrm>
          <a:custGeom>
            <a:avLst/>
            <a:gdLst>
              <a:gd name="T0" fmla="*/ 0 w 177"/>
              <a:gd name="T1" fmla="*/ 0 h 180"/>
              <a:gd name="T2" fmla="*/ 0 w 177"/>
              <a:gd name="T3" fmla="*/ 2147483647 h 180"/>
              <a:gd name="T4" fmla="*/ 2147483647 w 177"/>
              <a:gd name="T5" fmla="*/ 2147483647 h 180"/>
              <a:gd name="T6" fmla="*/ 2147483647 w 177"/>
              <a:gd name="T7" fmla="*/ 2147483647 h 180"/>
              <a:gd name="T8" fmla="*/ 0 w 177"/>
              <a:gd name="T9" fmla="*/ 0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"/>
              <a:gd name="T16" fmla="*/ 0 h 180"/>
              <a:gd name="T17" fmla="*/ 177 w 177"/>
              <a:gd name="T18" fmla="*/ 180 h 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" h="180">
                <a:moveTo>
                  <a:pt x="0" y="0"/>
                </a:moveTo>
                <a:lnTo>
                  <a:pt x="0" y="153"/>
                </a:lnTo>
                <a:lnTo>
                  <a:pt x="48" y="180"/>
                </a:lnTo>
                <a:lnTo>
                  <a:pt x="177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" name="Freeform 130"/>
          <p:cNvSpPr>
            <a:spLocks/>
          </p:cNvSpPr>
          <p:nvPr/>
        </p:nvSpPr>
        <p:spPr bwMode="auto">
          <a:xfrm>
            <a:off x="6092825" y="4462463"/>
            <a:ext cx="512763" cy="555625"/>
          </a:xfrm>
          <a:custGeom>
            <a:avLst/>
            <a:gdLst>
              <a:gd name="T0" fmla="*/ 0 w 299"/>
              <a:gd name="T1" fmla="*/ 0 h 325"/>
              <a:gd name="T2" fmla="*/ 0 w 299"/>
              <a:gd name="T3" fmla="*/ 2147483647 h 325"/>
              <a:gd name="T4" fmla="*/ 2147483647 w 299"/>
              <a:gd name="T5" fmla="*/ 2147483647 h 325"/>
              <a:gd name="T6" fmla="*/ 2147483647 w 299"/>
              <a:gd name="T7" fmla="*/ 2147483647 h 325"/>
              <a:gd name="T8" fmla="*/ 0 w 299"/>
              <a:gd name="T9" fmla="*/ 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"/>
              <a:gd name="T16" fmla="*/ 0 h 325"/>
              <a:gd name="T17" fmla="*/ 299 w 299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" h="325">
                <a:moveTo>
                  <a:pt x="0" y="0"/>
                </a:moveTo>
                <a:lnTo>
                  <a:pt x="0" y="153"/>
                </a:lnTo>
                <a:lnTo>
                  <a:pt x="299" y="325"/>
                </a:lnTo>
                <a:lnTo>
                  <a:pt x="299" y="1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" name="Line 132"/>
          <p:cNvSpPr>
            <a:spLocks noChangeShapeType="1"/>
          </p:cNvSpPr>
          <p:nvPr/>
        </p:nvSpPr>
        <p:spPr bwMode="auto">
          <a:xfrm flipV="1">
            <a:off x="5110163" y="3430588"/>
            <a:ext cx="1497012" cy="87312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" name="Line 133"/>
          <p:cNvSpPr>
            <a:spLocks noChangeShapeType="1"/>
          </p:cNvSpPr>
          <p:nvPr/>
        </p:nvSpPr>
        <p:spPr bwMode="auto">
          <a:xfrm flipV="1">
            <a:off x="5911850" y="3884613"/>
            <a:ext cx="1528763" cy="890587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3" name="Line 134"/>
          <p:cNvSpPr>
            <a:spLocks noChangeShapeType="1"/>
          </p:cNvSpPr>
          <p:nvPr/>
        </p:nvSpPr>
        <p:spPr bwMode="auto">
          <a:xfrm flipV="1">
            <a:off x="5102225" y="3808413"/>
            <a:ext cx="1511300" cy="881062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74" name="Picture 136" descr="ob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538" y="5753100"/>
            <a:ext cx="398462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Freeform 138"/>
          <p:cNvSpPr>
            <a:spLocks/>
          </p:cNvSpPr>
          <p:nvPr/>
        </p:nvSpPr>
        <p:spPr bwMode="auto">
          <a:xfrm>
            <a:off x="6607175" y="3736975"/>
            <a:ext cx="1122363" cy="1277938"/>
          </a:xfrm>
          <a:custGeom>
            <a:avLst/>
            <a:gdLst>
              <a:gd name="T0" fmla="*/ 0 w 655"/>
              <a:gd name="T1" fmla="*/ 2147483647 h 747"/>
              <a:gd name="T2" fmla="*/ 2147483647 w 655"/>
              <a:gd name="T3" fmla="*/ 2147483647 h 747"/>
              <a:gd name="T4" fmla="*/ 2147483647 w 655"/>
              <a:gd name="T5" fmla="*/ 2147483647 h 747"/>
              <a:gd name="T6" fmla="*/ 2147483647 w 655"/>
              <a:gd name="T7" fmla="*/ 0 h 747"/>
              <a:gd name="T8" fmla="*/ 2147483647 w 655"/>
              <a:gd name="T9" fmla="*/ 2147483647 h 747"/>
              <a:gd name="T10" fmla="*/ 0 w 655"/>
              <a:gd name="T11" fmla="*/ 2147483647 h 747"/>
              <a:gd name="T12" fmla="*/ 0 w 655"/>
              <a:gd name="T13" fmla="*/ 2147483647 h 7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5"/>
              <a:gd name="T22" fmla="*/ 0 h 747"/>
              <a:gd name="T23" fmla="*/ 655 w 655"/>
              <a:gd name="T24" fmla="*/ 747 h 7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5" h="747">
                <a:moveTo>
                  <a:pt x="0" y="595"/>
                </a:moveTo>
                <a:lnTo>
                  <a:pt x="483" y="321"/>
                </a:lnTo>
                <a:lnTo>
                  <a:pt x="483" y="99"/>
                </a:lnTo>
                <a:lnTo>
                  <a:pt x="655" y="0"/>
                </a:lnTo>
                <a:lnTo>
                  <a:pt x="655" y="369"/>
                </a:lnTo>
                <a:lnTo>
                  <a:pt x="0" y="747"/>
                </a:lnTo>
                <a:lnTo>
                  <a:pt x="0" y="59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" name="Line 139"/>
          <p:cNvSpPr>
            <a:spLocks noChangeShapeType="1"/>
          </p:cNvSpPr>
          <p:nvPr/>
        </p:nvSpPr>
        <p:spPr bwMode="auto">
          <a:xfrm flipH="1" flipV="1">
            <a:off x="7726363" y="3735388"/>
            <a:ext cx="836612" cy="484187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" name="Line 140"/>
          <p:cNvSpPr>
            <a:spLocks noChangeShapeType="1"/>
          </p:cNvSpPr>
          <p:nvPr/>
        </p:nvSpPr>
        <p:spPr bwMode="auto">
          <a:xfrm flipH="1" flipV="1">
            <a:off x="7432675" y="3890963"/>
            <a:ext cx="858838" cy="49847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8" name="Line 143"/>
          <p:cNvSpPr>
            <a:spLocks noChangeShapeType="1"/>
          </p:cNvSpPr>
          <p:nvPr/>
        </p:nvSpPr>
        <p:spPr bwMode="auto">
          <a:xfrm flipH="1" flipV="1">
            <a:off x="6122988" y="4087813"/>
            <a:ext cx="1665287" cy="96202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9" name="Line 144"/>
          <p:cNvSpPr>
            <a:spLocks noChangeShapeType="1"/>
          </p:cNvSpPr>
          <p:nvPr/>
        </p:nvSpPr>
        <p:spPr bwMode="auto">
          <a:xfrm flipH="1" flipV="1">
            <a:off x="6935788" y="4819650"/>
            <a:ext cx="844550" cy="487363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" name="Line 145"/>
          <p:cNvSpPr>
            <a:spLocks noChangeShapeType="1"/>
          </p:cNvSpPr>
          <p:nvPr/>
        </p:nvSpPr>
        <p:spPr bwMode="auto">
          <a:xfrm flipV="1">
            <a:off x="5910263" y="5010150"/>
            <a:ext cx="696912" cy="406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" name="Line 146"/>
          <p:cNvSpPr>
            <a:spLocks noChangeShapeType="1"/>
          </p:cNvSpPr>
          <p:nvPr/>
        </p:nvSpPr>
        <p:spPr bwMode="auto">
          <a:xfrm flipV="1">
            <a:off x="5102225" y="4351338"/>
            <a:ext cx="1017588" cy="592137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Line 147"/>
          <p:cNvSpPr>
            <a:spLocks noChangeShapeType="1"/>
          </p:cNvSpPr>
          <p:nvPr/>
        </p:nvSpPr>
        <p:spPr bwMode="auto">
          <a:xfrm flipH="1" flipV="1">
            <a:off x="6592888" y="4751388"/>
            <a:ext cx="871537" cy="4889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" name="Line 148"/>
          <p:cNvSpPr>
            <a:spLocks noChangeShapeType="1"/>
          </p:cNvSpPr>
          <p:nvPr/>
        </p:nvSpPr>
        <p:spPr bwMode="auto">
          <a:xfrm flipH="1" flipV="1">
            <a:off x="6605588" y="5002213"/>
            <a:ext cx="852487" cy="487362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149"/>
          <p:cNvSpPr>
            <a:spLocks noChangeShapeType="1"/>
          </p:cNvSpPr>
          <p:nvPr/>
        </p:nvSpPr>
        <p:spPr bwMode="auto">
          <a:xfrm>
            <a:off x="6407150" y="2609850"/>
            <a:ext cx="0" cy="16398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5" name="Line 151"/>
          <p:cNvSpPr>
            <a:spLocks noChangeShapeType="1"/>
          </p:cNvSpPr>
          <p:nvPr/>
        </p:nvSpPr>
        <p:spPr bwMode="auto">
          <a:xfrm>
            <a:off x="7724775" y="2749550"/>
            <a:ext cx="0" cy="990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6" name="Line 152"/>
          <p:cNvSpPr>
            <a:spLocks noChangeShapeType="1"/>
          </p:cNvSpPr>
          <p:nvPr/>
        </p:nvSpPr>
        <p:spPr bwMode="auto">
          <a:xfrm flipH="1">
            <a:off x="5400675" y="4467225"/>
            <a:ext cx="701675" cy="404813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153"/>
          <p:cNvSpPr>
            <a:spLocks noChangeShapeType="1"/>
          </p:cNvSpPr>
          <p:nvPr/>
        </p:nvSpPr>
        <p:spPr bwMode="auto">
          <a:xfrm flipH="1">
            <a:off x="5403850" y="4716463"/>
            <a:ext cx="693738" cy="4000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88" name="Picture 156" descr="ob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148967">
            <a:off x="4716463" y="1979612"/>
            <a:ext cx="10874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Line 158"/>
          <p:cNvSpPr>
            <a:spLocks noChangeShapeType="1"/>
          </p:cNvSpPr>
          <p:nvPr/>
        </p:nvSpPr>
        <p:spPr bwMode="auto">
          <a:xfrm>
            <a:off x="6092825" y="3124200"/>
            <a:ext cx="0" cy="1357313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" name="Line 161"/>
          <p:cNvSpPr>
            <a:spLocks noChangeShapeType="1"/>
          </p:cNvSpPr>
          <p:nvPr/>
        </p:nvSpPr>
        <p:spPr bwMode="auto">
          <a:xfrm>
            <a:off x="6121400" y="2747963"/>
            <a:ext cx="0" cy="13398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1" name="Line 162"/>
          <p:cNvSpPr>
            <a:spLocks noChangeShapeType="1"/>
          </p:cNvSpPr>
          <p:nvPr/>
        </p:nvSpPr>
        <p:spPr bwMode="auto">
          <a:xfrm flipV="1">
            <a:off x="6592888" y="3406775"/>
            <a:ext cx="0" cy="13525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163"/>
          <p:cNvSpPr>
            <a:spLocks noChangeShapeType="1"/>
          </p:cNvSpPr>
          <p:nvPr/>
        </p:nvSpPr>
        <p:spPr bwMode="auto">
          <a:xfrm flipV="1">
            <a:off x="6902450" y="2298700"/>
            <a:ext cx="0" cy="96837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165"/>
          <p:cNvSpPr>
            <a:spLocks noChangeShapeType="1"/>
          </p:cNvSpPr>
          <p:nvPr/>
        </p:nvSpPr>
        <p:spPr bwMode="auto">
          <a:xfrm>
            <a:off x="7439025" y="2905125"/>
            <a:ext cx="0" cy="995363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135"/>
          <p:cNvSpPr>
            <a:spLocks noChangeShapeType="1"/>
          </p:cNvSpPr>
          <p:nvPr/>
        </p:nvSpPr>
        <p:spPr bwMode="auto">
          <a:xfrm flipV="1">
            <a:off x="5910263" y="4264025"/>
            <a:ext cx="1536700" cy="89693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Freeform 105"/>
          <p:cNvSpPr>
            <a:spLocks/>
          </p:cNvSpPr>
          <p:nvPr/>
        </p:nvSpPr>
        <p:spPr bwMode="auto">
          <a:xfrm>
            <a:off x="6780213" y="3016250"/>
            <a:ext cx="2217737" cy="3786188"/>
          </a:xfrm>
          <a:custGeom>
            <a:avLst/>
            <a:gdLst>
              <a:gd name="T0" fmla="*/ 2147483647 w 1397"/>
              <a:gd name="T1" fmla="*/ 2147483647 h 2385"/>
              <a:gd name="T2" fmla="*/ 2147483647 w 1397"/>
              <a:gd name="T3" fmla="*/ 0 h 2385"/>
              <a:gd name="T4" fmla="*/ 2147483647 w 1397"/>
              <a:gd name="T5" fmla="*/ 2147483647 h 2385"/>
              <a:gd name="T6" fmla="*/ 0 w 1397"/>
              <a:gd name="T7" fmla="*/ 2147483647 h 2385"/>
              <a:gd name="T8" fmla="*/ 2147483647 w 1397"/>
              <a:gd name="T9" fmla="*/ 2147483647 h 2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7"/>
              <a:gd name="T16" fmla="*/ 0 h 2385"/>
              <a:gd name="T17" fmla="*/ 1397 w 1397"/>
              <a:gd name="T18" fmla="*/ 2385 h 23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7" h="2385">
                <a:moveTo>
                  <a:pt x="1" y="808"/>
                </a:moveTo>
                <a:lnTo>
                  <a:pt x="1397" y="0"/>
                </a:lnTo>
                <a:lnTo>
                  <a:pt x="1396" y="1572"/>
                </a:lnTo>
                <a:lnTo>
                  <a:pt x="0" y="2385"/>
                </a:lnTo>
                <a:lnTo>
                  <a:pt x="1" y="808"/>
                </a:lnTo>
                <a:close/>
              </a:path>
            </a:pathLst>
          </a:custGeom>
          <a:solidFill>
            <a:srgbClr val="CC6600">
              <a:alpha val="30196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Freeform 141"/>
          <p:cNvSpPr>
            <a:spLocks/>
          </p:cNvSpPr>
          <p:nvPr/>
        </p:nvSpPr>
        <p:spPr bwMode="auto">
          <a:xfrm>
            <a:off x="7464425" y="4219575"/>
            <a:ext cx="1122363" cy="1277938"/>
          </a:xfrm>
          <a:custGeom>
            <a:avLst/>
            <a:gdLst>
              <a:gd name="T0" fmla="*/ 0 w 655"/>
              <a:gd name="T1" fmla="*/ 2147483647 h 747"/>
              <a:gd name="T2" fmla="*/ 2147483647 w 655"/>
              <a:gd name="T3" fmla="*/ 2147483647 h 747"/>
              <a:gd name="T4" fmla="*/ 2147483647 w 655"/>
              <a:gd name="T5" fmla="*/ 2147483647 h 747"/>
              <a:gd name="T6" fmla="*/ 2147483647 w 655"/>
              <a:gd name="T7" fmla="*/ 0 h 747"/>
              <a:gd name="T8" fmla="*/ 2147483647 w 655"/>
              <a:gd name="T9" fmla="*/ 2147483647 h 747"/>
              <a:gd name="T10" fmla="*/ 0 w 655"/>
              <a:gd name="T11" fmla="*/ 2147483647 h 747"/>
              <a:gd name="T12" fmla="*/ 0 w 655"/>
              <a:gd name="T13" fmla="*/ 2147483647 h 7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5"/>
              <a:gd name="T22" fmla="*/ 0 h 747"/>
              <a:gd name="T23" fmla="*/ 655 w 655"/>
              <a:gd name="T24" fmla="*/ 747 h 7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5" h="747">
                <a:moveTo>
                  <a:pt x="0" y="595"/>
                </a:moveTo>
                <a:lnTo>
                  <a:pt x="483" y="321"/>
                </a:lnTo>
                <a:lnTo>
                  <a:pt x="483" y="99"/>
                </a:lnTo>
                <a:lnTo>
                  <a:pt x="655" y="0"/>
                </a:lnTo>
                <a:lnTo>
                  <a:pt x="655" y="369"/>
                </a:lnTo>
                <a:lnTo>
                  <a:pt x="0" y="747"/>
                </a:lnTo>
                <a:lnTo>
                  <a:pt x="0" y="59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142"/>
          <p:cNvSpPr>
            <a:spLocks noChangeShapeType="1"/>
          </p:cNvSpPr>
          <p:nvPr/>
        </p:nvSpPr>
        <p:spPr bwMode="auto">
          <a:xfrm>
            <a:off x="7791450" y="5064125"/>
            <a:ext cx="0" cy="25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Line 154"/>
          <p:cNvSpPr>
            <a:spLocks noChangeShapeType="1"/>
          </p:cNvSpPr>
          <p:nvPr/>
        </p:nvSpPr>
        <p:spPr bwMode="auto">
          <a:xfrm flipH="1" flipV="1">
            <a:off x="7442200" y="4268788"/>
            <a:ext cx="844550" cy="487362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9" name="Line 155"/>
          <p:cNvSpPr>
            <a:spLocks noChangeShapeType="1"/>
          </p:cNvSpPr>
          <p:nvPr/>
        </p:nvSpPr>
        <p:spPr bwMode="auto">
          <a:xfrm flipH="1" flipV="1">
            <a:off x="7727950" y="4362450"/>
            <a:ext cx="855663" cy="48577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137"/>
          <p:cNvSpPr>
            <a:spLocks noChangeShapeType="1"/>
          </p:cNvSpPr>
          <p:nvPr/>
        </p:nvSpPr>
        <p:spPr bwMode="auto">
          <a:xfrm rot="14400000" flipV="1">
            <a:off x="8217694" y="5325269"/>
            <a:ext cx="506412" cy="292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1" name="Rectangle 177"/>
          <p:cNvSpPr>
            <a:spLocks noChangeArrowheads="1"/>
          </p:cNvSpPr>
          <p:nvPr/>
        </p:nvSpPr>
        <p:spPr bwMode="auto">
          <a:xfrm>
            <a:off x="598488" y="676275"/>
            <a:ext cx="33512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7030A0"/>
                </a:solidFill>
              </a:rPr>
              <a:t>First angle system</a:t>
            </a:r>
          </a:p>
          <a:p>
            <a:pPr>
              <a:defRPr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(Opaque planes)</a:t>
            </a:r>
            <a:endParaRPr lang="th-TH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Rectangle 182"/>
          <p:cNvSpPr>
            <a:spLocks noChangeArrowheads="1"/>
          </p:cNvSpPr>
          <p:nvPr/>
        </p:nvSpPr>
        <p:spPr bwMode="auto">
          <a:xfrm>
            <a:off x="3948113" y="677863"/>
            <a:ext cx="49736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7030A0"/>
                </a:solidFill>
              </a:rPr>
              <a:t>Third angle system</a:t>
            </a:r>
          </a:p>
          <a:p>
            <a:pPr algn="l">
              <a:defRPr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(transparent planes/glass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box)</a:t>
            </a:r>
            <a:endParaRPr lang="th-TH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Freeform 104"/>
          <p:cNvSpPr>
            <a:spLocks/>
          </p:cNvSpPr>
          <p:nvPr/>
        </p:nvSpPr>
        <p:spPr bwMode="auto">
          <a:xfrm>
            <a:off x="4633913" y="3046413"/>
            <a:ext cx="2149475" cy="3729037"/>
          </a:xfrm>
          <a:custGeom>
            <a:avLst/>
            <a:gdLst>
              <a:gd name="T0" fmla="*/ 2147483647 w 1354"/>
              <a:gd name="T1" fmla="*/ 0 h 2349"/>
              <a:gd name="T2" fmla="*/ 2147483647 w 1354"/>
              <a:gd name="T3" fmla="*/ 2147483647 h 2349"/>
              <a:gd name="T4" fmla="*/ 2147483647 w 1354"/>
              <a:gd name="T5" fmla="*/ 2147483647 h 2349"/>
              <a:gd name="T6" fmla="*/ 0 w 1354"/>
              <a:gd name="T7" fmla="*/ 2147483647 h 2349"/>
              <a:gd name="T8" fmla="*/ 2147483647 w 1354"/>
              <a:gd name="T9" fmla="*/ 0 h 23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4"/>
              <a:gd name="T16" fmla="*/ 0 h 2349"/>
              <a:gd name="T17" fmla="*/ 1354 w 1354"/>
              <a:gd name="T18" fmla="*/ 2349 h 23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4" h="2349">
                <a:moveTo>
                  <a:pt x="1" y="0"/>
                </a:moveTo>
                <a:lnTo>
                  <a:pt x="1353" y="776"/>
                </a:lnTo>
                <a:lnTo>
                  <a:pt x="1354" y="2349"/>
                </a:lnTo>
                <a:lnTo>
                  <a:pt x="0" y="1569"/>
                </a:lnTo>
                <a:lnTo>
                  <a:pt x="1" y="0"/>
                </a:lnTo>
                <a:close/>
              </a:path>
            </a:pathLst>
          </a:cu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" name="Freeform 124"/>
          <p:cNvSpPr>
            <a:spLocks/>
          </p:cNvSpPr>
          <p:nvPr/>
        </p:nvSpPr>
        <p:spPr bwMode="auto">
          <a:xfrm>
            <a:off x="5108575" y="4298950"/>
            <a:ext cx="809625" cy="876300"/>
          </a:xfrm>
          <a:custGeom>
            <a:avLst/>
            <a:gdLst>
              <a:gd name="T0" fmla="*/ 0 w 510"/>
              <a:gd name="T1" fmla="*/ 0 h 552"/>
              <a:gd name="T2" fmla="*/ 2147483647 w 510"/>
              <a:gd name="T3" fmla="*/ 2147483647 h 552"/>
              <a:gd name="T4" fmla="*/ 2147483647 w 510"/>
              <a:gd name="T5" fmla="*/ 2147483647 h 552"/>
              <a:gd name="T6" fmla="*/ 0 w 510"/>
              <a:gd name="T7" fmla="*/ 2147483647 h 552"/>
              <a:gd name="T8" fmla="*/ 0 w 510"/>
              <a:gd name="T9" fmla="*/ 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0"/>
              <a:gd name="T16" fmla="*/ 0 h 552"/>
              <a:gd name="T17" fmla="*/ 510 w 510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0" h="552">
                <a:moveTo>
                  <a:pt x="0" y="0"/>
                </a:moveTo>
                <a:lnTo>
                  <a:pt x="510" y="300"/>
                </a:lnTo>
                <a:lnTo>
                  <a:pt x="510" y="552"/>
                </a:lnTo>
                <a:lnTo>
                  <a:pt x="0" y="2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" name="Freeform 129"/>
          <p:cNvSpPr>
            <a:spLocks/>
          </p:cNvSpPr>
          <p:nvPr/>
        </p:nvSpPr>
        <p:spPr bwMode="auto">
          <a:xfrm>
            <a:off x="5106988" y="4699000"/>
            <a:ext cx="296862" cy="428625"/>
          </a:xfrm>
          <a:custGeom>
            <a:avLst/>
            <a:gdLst>
              <a:gd name="T0" fmla="*/ 2147483647 w 187"/>
              <a:gd name="T1" fmla="*/ 2147483647 h 270"/>
              <a:gd name="T2" fmla="*/ 2147483647 w 187"/>
              <a:gd name="T3" fmla="*/ 2147483647 h 270"/>
              <a:gd name="T4" fmla="*/ 0 w 187"/>
              <a:gd name="T5" fmla="*/ 2147483647 h 270"/>
              <a:gd name="T6" fmla="*/ 0 w 187"/>
              <a:gd name="T7" fmla="*/ 0 h 270"/>
              <a:gd name="T8" fmla="*/ 2147483647 w 187"/>
              <a:gd name="T9" fmla="*/ 2147483647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"/>
              <a:gd name="T16" fmla="*/ 0 h 270"/>
              <a:gd name="T17" fmla="*/ 187 w 187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" h="270">
                <a:moveTo>
                  <a:pt x="187" y="111"/>
                </a:moveTo>
                <a:lnTo>
                  <a:pt x="187" y="270"/>
                </a:lnTo>
                <a:lnTo>
                  <a:pt x="0" y="162"/>
                </a:lnTo>
                <a:lnTo>
                  <a:pt x="0" y="0"/>
                </a:lnTo>
                <a:lnTo>
                  <a:pt x="187" y="11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" name="Freeform 131"/>
          <p:cNvSpPr>
            <a:spLocks/>
          </p:cNvSpPr>
          <p:nvPr/>
        </p:nvSpPr>
        <p:spPr bwMode="auto">
          <a:xfrm>
            <a:off x="5402263" y="4870450"/>
            <a:ext cx="515937" cy="552450"/>
          </a:xfrm>
          <a:custGeom>
            <a:avLst/>
            <a:gdLst>
              <a:gd name="T0" fmla="*/ 2147483647 w 325"/>
              <a:gd name="T1" fmla="*/ 2147483647 h 348"/>
              <a:gd name="T2" fmla="*/ 2147483647 w 325"/>
              <a:gd name="T3" fmla="*/ 2147483647 h 348"/>
              <a:gd name="T4" fmla="*/ 0 w 325"/>
              <a:gd name="T5" fmla="*/ 2147483647 h 348"/>
              <a:gd name="T6" fmla="*/ 0 w 325"/>
              <a:gd name="T7" fmla="*/ 0 h 348"/>
              <a:gd name="T8" fmla="*/ 2147483647 w 325"/>
              <a:gd name="T9" fmla="*/ 214748364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5"/>
              <a:gd name="T16" fmla="*/ 0 h 348"/>
              <a:gd name="T17" fmla="*/ 325 w 325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5" h="348">
                <a:moveTo>
                  <a:pt x="325" y="192"/>
                </a:moveTo>
                <a:lnTo>
                  <a:pt x="325" y="348"/>
                </a:lnTo>
                <a:lnTo>
                  <a:pt x="0" y="162"/>
                </a:lnTo>
                <a:lnTo>
                  <a:pt x="0" y="0"/>
                </a:lnTo>
                <a:lnTo>
                  <a:pt x="325" y="19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" name="Line 123"/>
          <p:cNvSpPr>
            <a:spLocks noChangeShapeType="1"/>
          </p:cNvSpPr>
          <p:nvPr/>
        </p:nvSpPr>
        <p:spPr bwMode="auto">
          <a:xfrm flipV="1">
            <a:off x="5105400" y="5451475"/>
            <a:ext cx="506413" cy="292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8" name="Freeform 106"/>
          <p:cNvSpPr>
            <a:spLocks/>
          </p:cNvSpPr>
          <p:nvPr/>
        </p:nvSpPr>
        <p:spPr bwMode="auto">
          <a:xfrm>
            <a:off x="4627563" y="1762125"/>
            <a:ext cx="4370387" cy="2536825"/>
          </a:xfrm>
          <a:custGeom>
            <a:avLst/>
            <a:gdLst>
              <a:gd name="T0" fmla="*/ 0 w 2753"/>
              <a:gd name="T1" fmla="*/ 2147483647 h 1598"/>
              <a:gd name="T2" fmla="*/ 2147483647 w 2753"/>
              <a:gd name="T3" fmla="*/ 2147483647 h 1598"/>
              <a:gd name="T4" fmla="*/ 2147483647 w 2753"/>
              <a:gd name="T5" fmla="*/ 2147483647 h 1598"/>
              <a:gd name="T6" fmla="*/ 2147483647 w 2753"/>
              <a:gd name="T7" fmla="*/ 0 h 1598"/>
              <a:gd name="T8" fmla="*/ 0 w 2753"/>
              <a:gd name="T9" fmla="*/ 2147483647 h 15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3"/>
              <a:gd name="T16" fmla="*/ 0 h 1598"/>
              <a:gd name="T17" fmla="*/ 2753 w 2753"/>
              <a:gd name="T18" fmla="*/ 1598 h 15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3" h="1598">
                <a:moveTo>
                  <a:pt x="0" y="815"/>
                </a:moveTo>
                <a:lnTo>
                  <a:pt x="1361" y="1598"/>
                </a:lnTo>
                <a:lnTo>
                  <a:pt x="2753" y="791"/>
                </a:lnTo>
                <a:lnTo>
                  <a:pt x="1396" y="0"/>
                </a:lnTo>
                <a:lnTo>
                  <a:pt x="0" y="815"/>
                </a:lnTo>
                <a:close/>
              </a:path>
            </a:pathLst>
          </a:custGeom>
          <a:solidFill>
            <a:srgbClr val="333399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" name="Freeform 150"/>
          <p:cNvSpPr>
            <a:spLocks/>
          </p:cNvSpPr>
          <p:nvPr/>
        </p:nvSpPr>
        <p:spPr bwMode="auto">
          <a:xfrm>
            <a:off x="6086475" y="2463800"/>
            <a:ext cx="1347788" cy="952500"/>
          </a:xfrm>
          <a:custGeom>
            <a:avLst/>
            <a:gdLst>
              <a:gd name="T0" fmla="*/ 0 w 849"/>
              <a:gd name="T1" fmla="*/ 2147483647 h 600"/>
              <a:gd name="T2" fmla="*/ 2147483647 w 849"/>
              <a:gd name="T3" fmla="*/ 2147483647 h 600"/>
              <a:gd name="T4" fmla="*/ 2147483647 w 849"/>
              <a:gd name="T5" fmla="*/ 2147483647 h 600"/>
              <a:gd name="T6" fmla="*/ 2147483647 w 849"/>
              <a:gd name="T7" fmla="*/ 0 h 600"/>
              <a:gd name="T8" fmla="*/ 2147483647 w 849"/>
              <a:gd name="T9" fmla="*/ 2147483647 h 600"/>
              <a:gd name="T10" fmla="*/ 2147483647 w 849"/>
              <a:gd name="T11" fmla="*/ 2147483647 h 600"/>
              <a:gd name="T12" fmla="*/ 0 w 849"/>
              <a:gd name="T13" fmla="*/ 2147483647 h 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49"/>
              <a:gd name="T22" fmla="*/ 0 h 600"/>
              <a:gd name="T23" fmla="*/ 849 w 849"/>
              <a:gd name="T24" fmla="*/ 600 h 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49" h="600">
                <a:moveTo>
                  <a:pt x="0" y="414"/>
                </a:moveTo>
                <a:lnTo>
                  <a:pt x="317" y="600"/>
                </a:lnTo>
                <a:lnTo>
                  <a:pt x="849" y="297"/>
                </a:lnTo>
                <a:lnTo>
                  <a:pt x="327" y="0"/>
                </a:lnTo>
                <a:lnTo>
                  <a:pt x="19" y="174"/>
                </a:lnTo>
                <a:lnTo>
                  <a:pt x="210" y="284"/>
                </a:lnTo>
                <a:lnTo>
                  <a:pt x="0" y="41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" name="Line 157"/>
          <p:cNvSpPr>
            <a:spLocks noChangeShapeType="1"/>
          </p:cNvSpPr>
          <p:nvPr/>
        </p:nvSpPr>
        <p:spPr bwMode="auto">
          <a:xfrm rot="7200000" flipV="1">
            <a:off x="5334793" y="2345532"/>
            <a:ext cx="519113" cy="2984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1" name="Freeform 166"/>
          <p:cNvSpPr>
            <a:spLocks/>
          </p:cNvSpPr>
          <p:nvPr/>
        </p:nvSpPr>
        <p:spPr bwMode="auto">
          <a:xfrm>
            <a:off x="6600825" y="2292350"/>
            <a:ext cx="1120775" cy="642938"/>
          </a:xfrm>
          <a:custGeom>
            <a:avLst/>
            <a:gdLst>
              <a:gd name="T0" fmla="*/ 2147483647 w 706"/>
              <a:gd name="T1" fmla="*/ 2147483647 h 405"/>
              <a:gd name="T2" fmla="*/ 2147483647 w 706"/>
              <a:gd name="T3" fmla="*/ 2147483647 h 405"/>
              <a:gd name="T4" fmla="*/ 2147483647 w 706"/>
              <a:gd name="T5" fmla="*/ 0 h 405"/>
              <a:gd name="T6" fmla="*/ 0 w 706"/>
              <a:gd name="T7" fmla="*/ 2147483647 h 405"/>
              <a:gd name="T8" fmla="*/ 2147483647 w 706"/>
              <a:gd name="T9" fmla="*/ 2147483647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405"/>
              <a:gd name="T17" fmla="*/ 706 w 70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405">
                <a:moveTo>
                  <a:pt x="525" y="405"/>
                </a:moveTo>
                <a:lnTo>
                  <a:pt x="706" y="300"/>
                </a:lnTo>
                <a:lnTo>
                  <a:pt x="186" y="0"/>
                </a:lnTo>
                <a:lnTo>
                  <a:pt x="0" y="107"/>
                </a:lnTo>
                <a:lnTo>
                  <a:pt x="525" y="40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6" presetID="22" presetClass="exit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4" presetID="22" presetClass="exit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 nodeType="clickPar">
                      <p:stCondLst>
                        <p:cond delay="indefinite"/>
                      </p:stCondLst>
                      <p:childTnLst>
                        <p:par>
                          <p:cTn id="3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 nodeType="clickPar">
                      <p:stCondLst>
                        <p:cond delay="indefinite"/>
                      </p:stCondLst>
                      <p:childTnLst>
                        <p:par>
                          <p:cTn id="4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 nodeType="clickPar">
                      <p:stCondLst>
                        <p:cond delay="indefinite"/>
                      </p:stCondLst>
                      <p:childTnLst>
                        <p:par>
                          <p:cTn id="4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 nodeType="clickPar">
                      <p:stCondLst>
                        <p:cond delay="indefinite"/>
                      </p:stCondLst>
                      <p:childTnLst>
                        <p:par>
                          <p:cTn id="4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 nodeType="clickPar">
                      <p:stCondLst>
                        <p:cond delay="indefinite"/>
                      </p:stCondLst>
                      <p:childTnLst>
                        <p:par>
                          <p:cTn id="5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 nodeType="clickPar">
                      <p:stCondLst>
                        <p:cond delay="indefinite"/>
                      </p:stCondLst>
                      <p:childTnLst>
                        <p:par>
                          <p:cTn id="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8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2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2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 nodeType="clickPar">
                      <p:stCondLst>
                        <p:cond delay="indefinite"/>
                      </p:stCondLst>
                      <p:childTnLst>
                        <p:par>
                          <p:cTn id="6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 nodeType="clickPar">
                      <p:stCondLst>
                        <p:cond delay="indefinite"/>
                      </p:stCondLst>
                      <p:childTnLst>
                        <p:par>
                          <p:cTn id="6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3" grpId="0" animBg="1"/>
      <p:bldP spid="4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0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3" grpId="2" animBg="1"/>
      <p:bldP spid="73" grpId="3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3" grpId="2" animBg="1"/>
      <p:bldP spid="93" grpId="3" animBg="1"/>
      <p:bldP spid="94" grpId="0" animBg="1"/>
      <p:bldP spid="94" grpId="1" animBg="1"/>
      <p:bldP spid="94" grpId="2" animBg="1"/>
      <p:bldP spid="94" grpId="3" animBg="1"/>
      <p:bldP spid="95" grpId="0" animBg="1"/>
      <p:bldP spid="96" grpId="0" animBg="1"/>
      <p:bldP spid="97" grpId="0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/>
      <p:bldP spid="102" grpId="0"/>
      <p:bldP spid="103" grpId="0" animBg="1"/>
      <p:bldP spid="104" grpId="0" animBg="1"/>
      <p:bldP spid="105" grpId="0" animBg="1"/>
      <p:bldP spid="106" grpId="0" animBg="1"/>
      <p:bldP spid="107" grpId="0" animBg="1"/>
      <p:bldP spid="107" grpId="1" animBg="1"/>
      <p:bldP spid="108" grpId="0" animBg="1"/>
      <p:bldP spid="109" grpId="0" animBg="1"/>
      <p:bldP spid="110" grpId="0" animBg="1"/>
      <p:bldP spid="110" grpId="1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30213" y="2051050"/>
            <a:ext cx="1800225" cy="2992438"/>
            <a:chOff x="231" y="1380"/>
            <a:chExt cx="1047" cy="1759"/>
          </a:xfrm>
        </p:grpSpPr>
        <p:sp>
          <p:nvSpPr>
            <p:cNvPr id="95287" name="Freeform 22"/>
            <p:cNvSpPr>
              <a:spLocks/>
            </p:cNvSpPr>
            <p:nvPr/>
          </p:nvSpPr>
          <p:spPr bwMode="auto">
            <a:xfrm>
              <a:off x="231" y="1380"/>
              <a:ext cx="1047" cy="1759"/>
            </a:xfrm>
            <a:custGeom>
              <a:avLst/>
              <a:gdLst>
                <a:gd name="T0" fmla="*/ 1 w 1396"/>
                <a:gd name="T1" fmla="*/ 47 h 2345"/>
                <a:gd name="T2" fmla="*/ 79 w 1396"/>
                <a:gd name="T3" fmla="*/ 0 h 2345"/>
                <a:gd name="T4" fmla="*/ 79 w 1396"/>
                <a:gd name="T5" fmla="*/ 87 h 2345"/>
                <a:gd name="T6" fmla="*/ 0 w 1396"/>
                <a:gd name="T7" fmla="*/ 133 h 2345"/>
                <a:gd name="T8" fmla="*/ 1 w 1396"/>
                <a:gd name="T9" fmla="*/ 47 h 2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6"/>
                <a:gd name="T16" fmla="*/ 0 h 2345"/>
                <a:gd name="T17" fmla="*/ 1396 w 1396"/>
                <a:gd name="T18" fmla="*/ 2345 h 23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6" h="2345">
                  <a:moveTo>
                    <a:pt x="1" y="812"/>
                  </a:moveTo>
                  <a:lnTo>
                    <a:pt x="1393" y="0"/>
                  </a:lnTo>
                  <a:lnTo>
                    <a:pt x="1396" y="1532"/>
                  </a:lnTo>
                  <a:lnTo>
                    <a:pt x="0" y="2345"/>
                  </a:lnTo>
                  <a:lnTo>
                    <a:pt x="1" y="812"/>
                  </a:ln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4A1200"/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431" y="1861"/>
              <a:ext cx="662" cy="754"/>
              <a:chOff x="511" y="2133"/>
              <a:chExt cx="531" cy="603"/>
            </a:xfrm>
          </p:grpSpPr>
          <p:sp>
            <p:nvSpPr>
              <p:cNvPr id="95289" name="Freeform 24"/>
              <p:cNvSpPr>
                <a:spLocks/>
              </p:cNvSpPr>
              <p:nvPr/>
            </p:nvSpPr>
            <p:spPr bwMode="auto">
              <a:xfrm>
                <a:off x="511" y="2133"/>
                <a:ext cx="531" cy="603"/>
              </a:xfrm>
              <a:custGeom>
                <a:avLst/>
                <a:gdLst>
                  <a:gd name="T0" fmla="*/ 0 w 655"/>
                  <a:gd name="T1" fmla="*/ 69 h 747"/>
                  <a:gd name="T2" fmla="*/ 59 w 655"/>
                  <a:gd name="T3" fmla="*/ 38 h 747"/>
                  <a:gd name="T4" fmla="*/ 59 w 655"/>
                  <a:gd name="T5" fmla="*/ 12 h 747"/>
                  <a:gd name="T6" fmla="*/ 80 w 655"/>
                  <a:gd name="T7" fmla="*/ 0 h 747"/>
                  <a:gd name="T8" fmla="*/ 80 w 655"/>
                  <a:gd name="T9" fmla="*/ 44 h 747"/>
                  <a:gd name="T10" fmla="*/ 0 w 655"/>
                  <a:gd name="T11" fmla="*/ 88 h 747"/>
                  <a:gd name="T12" fmla="*/ 0 w 655"/>
                  <a:gd name="T13" fmla="*/ 69 h 7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5"/>
                  <a:gd name="T22" fmla="*/ 0 h 747"/>
                  <a:gd name="T23" fmla="*/ 655 w 655"/>
                  <a:gd name="T24" fmla="*/ 747 h 7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5" h="747">
                    <a:moveTo>
                      <a:pt x="0" y="595"/>
                    </a:moveTo>
                    <a:lnTo>
                      <a:pt x="483" y="321"/>
                    </a:lnTo>
                    <a:lnTo>
                      <a:pt x="483" y="99"/>
                    </a:lnTo>
                    <a:lnTo>
                      <a:pt x="655" y="0"/>
                    </a:lnTo>
                    <a:lnTo>
                      <a:pt x="655" y="369"/>
                    </a:lnTo>
                    <a:lnTo>
                      <a:pt x="0" y="747"/>
                    </a:lnTo>
                    <a:lnTo>
                      <a:pt x="0" y="59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90" name="Line 25"/>
              <p:cNvSpPr>
                <a:spLocks noChangeShapeType="1"/>
              </p:cNvSpPr>
              <p:nvPr/>
            </p:nvSpPr>
            <p:spPr bwMode="auto">
              <a:xfrm>
                <a:off x="666" y="2524"/>
                <a:ext cx="0" cy="120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5235" name="Freeform 32"/>
          <p:cNvSpPr>
            <a:spLocks/>
          </p:cNvSpPr>
          <p:nvPr/>
        </p:nvSpPr>
        <p:spPr bwMode="auto">
          <a:xfrm>
            <a:off x="5356225" y="3082925"/>
            <a:ext cx="1612900" cy="2797175"/>
          </a:xfrm>
          <a:custGeom>
            <a:avLst/>
            <a:gdLst>
              <a:gd name="T0" fmla="*/ 2147483647 w 1354"/>
              <a:gd name="T1" fmla="*/ 0 h 2349"/>
              <a:gd name="T2" fmla="*/ 2147483647 w 1354"/>
              <a:gd name="T3" fmla="*/ 2147483647 h 2349"/>
              <a:gd name="T4" fmla="*/ 2147483647 w 1354"/>
              <a:gd name="T5" fmla="*/ 2147483647 h 2349"/>
              <a:gd name="T6" fmla="*/ 0 w 1354"/>
              <a:gd name="T7" fmla="*/ 2147483647 h 2349"/>
              <a:gd name="T8" fmla="*/ 2147483647 w 1354"/>
              <a:gd name="T9" fmla="*/ 0 h 23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4"/>
              <a:gd name="T16" fmla="*/ 0 h 2349"/>
              <a:gd name="T17" fmla="*/ 1354 w 1354"/>
              <a:gd name="T18" fmla="*/ 2349 h 23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4" h="2349">
                <a:moveTo>
                  <a:pt x="1" y="0"/>
                </a:moveTo>
                <a:lnTo>
                  <a:pt x="1353" y="776"/>
                </a:lnTo>
                <a:lnTo>
                  <a:pt x="1354" y="2349"/>
                </a:lnTo>
                <a:lnTo>
                  <a:pt x="0" y="1569"/>
                </a:lnTo>
                <a:lnTo>
                  <a:pt x="1" y="0"/>
                </a:lnTo>
                <a:close/>
              </a:path>
            </a:pathLst>
          </a:cu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965950" y="3049588"/>
            <a:ext cx="1663700" cy="2840037"/>
            <a:chOff x="4388" y="1961"/>
            <a:chExt cx="1048" cy="1789"/>
          </a:xfrm>
        </p:grpSpPr>
        <p:sp>
          <p:nvSpPr>
            <p:cNvPr id="95283" name="Freeform 34"/>
            <p:cNvSpPr>
              <a:spLocks/>
            </p:cNvSpPr>
            <p:nvPr/>
          </p:nvSpPr>
          <p:spPr bwMode="auto">
            <a:xfrm>
              <a:off x="4388" y="1961"/>
              <a:ext cx="1048" cy="1789"/>
            </a:xfrm>
            <a:custGeom>
              <a:avLst/>
              <a:gdLst>
                <a:gd name="T0" fmla="*/ 1 w 1397"/>
                <a:gd name="T1" fmla="*/ 46 h 2385"/>
                <a:gd name="T2" fmla="*/ 79 w 1397"/>
                <a:gd name="T3" fmla="*/ 0 h 2385"/>
                <a:gd name="T4" fmla="*/ 79 w 1397"/>
                <a:gd name="T5" fmla="*/ 89 h 2385"/>
                <a:gd name="T6" fmla="*/ 0 w 1397"/>
                <a:gd name="T7" fmla="*/ 134 h 2385"/>
                <a:gd name="T8" fmla="*/ 1 w 1397"/>
                <a:gd name="T9" fmla="*/ 46 h 2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7"/>
                <a:gd name="T16" fmla="*/ 0 h 2385"/>
                <a:gd name="T17" fmla="*/ 1397 w 1397"/>
                <a:gd name="T18" fmla="*/ 2385 h 2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7" h="2385">
                  <a:moveTo>
                    <a:pt x="1" y="808"/>
                  </a:moveTo>
                  <a:lnTo>
                    <a:pt x="1397" y="0"/>
                  </a:lnTo>
                  <a:lnTo>
                    <a:pt x="1396" y="1572"/>
                  </a:lnTo>
                  <a:lnTo>
                    <a:pt x="0" y="2385"/>
                  </a:lnTo>
                  <a:lnTo>
                    <a:pt x="1" y="808"/>
                  </a:lnTo>
                  <a:close/>
                </a:path>
              </a:pathLst>
            </a:custGeom>
            <a:solidFill>
              <a:srgbClr val="CC6600">
                <a:alpha val="39999"/>
              </a:srgb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4587" y="2458"/>
              <a:ext cx="662" cy="754"/>
              <a:chOff x="4591" y="2279"/>
              <a:chExt cx="531" cy="604"/>
            </a:xfrm>
          </p:grpSpPr>
          <p:sp>
            <p:nvSpPr>
              <p:cNvPr id="95285" name="Freeform 36"/>
              <p:cNvSpPr>
                <a:spLocks/>
              </p:cNvSpPr>
              <p:nvPr/>
            </p:nvSpPr>
            <p:spPr bwMode="auto">
              <a:xfrm>
                <a:off x="4591" y="2279"/>
                <a:ext cx="531" cy="604"/>
              </a:xfrm>
              <a:custGeom>
                <a:avLst/>
                <a:gdLst>
                  <a:gd name="T0" fmla="*/ 0 w 655"/>
                  <a:gd name="T1" fmla="*/ 71 h 747"/>
                  <a:gd name="T2" fmla="*/ 59 w 655"/>
                  <a:gd name="T3" fmla="*/ 39 h 747"/>
                  <a:gd name="T4" fmla="*/ 59 w 655"/>
                  <a:gd name="T5" fmla="*/ 12 h 747"/>
                  <a:gd name="T6" fmla="*/ 80 w 655"/>
                  <a:gd name="T7" fmla="*/ 0 h 747"/>
                  <a:gd name="T8" fmla="*/ 80 w 655"/>
                  <a:gd name="T9" fmla="*/ 44 h 747"/>
                  <a:gd name="T10" fmla="*/ 0 w 655"/>
                  <a:gd name="T11" fmla="*/ 90 h 747"/>
                  <a:gd name="T12" fmla="*/ 0 w 655"/>
                  <a:gd name="T13" fmla="*/ 71 h 7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5"/>
                  <a:gd name="T22" fmla="*/ 0 h 747"/>
                  <a:gd name="T23" fmla="*/ 655 w 655"/>
                  <a:gd name="T24" fmla="*/ 747 h 7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5" h="747">
                    <a:moveTo>
                      <a:pt x="0" y="595"/>
                    </a:moveTo>
                    <a:lnTo>
                      <a:pt x="483" y="321"/>
                    </a:lnTo>
                    <a:lnTo>
                      <a:pt x="483" y="99"/>
                    </a:lnTo>
                    <a:lnTo>
                      <a:pt x="655" y="0"/>
                    </a:lnTo>
                    <a:lnTo>
                      <a:pt x="655" y="369"/>
                    </a:lnTo>
                    <a:lnTo>
                      <a:pt x="0" y="747"/>
                    </a:lnTo>
                    <a:lnTo>
                      <a:pt x="0" y="595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86" name="Line 37"/>
              <p:cNvSpPr>
                <a:spLocks noChangeShapeType="1"/>
              </p:cNvSpPr>
              <p:nvPr/>
            </p:nvSpPr>
            <p:spPr bwMode="auto">
              <a:xfrm>
                <a:off x="4746" y="2670"/>
                <a:ext cx="0" cy="1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351463" y="2109788"/>
            <a:ext cx="3278187" cy="1901825"/>
            <a:chOff x="3371" y="1369"/>
            <a:chExt cx="2065" cy="1198"/>
          </a:xfrm>
        </p:grpSpPr>
        <p:sp>
          <p:nvSpPr>
            <p:cNvPr id="95279" name="Freeform 39"/>
            <p:cNvSpPr>
              <a:spLocks/>
            </p:cNvSpPr>
            <p:nvPr/>
          </p:nvSpPr>
          <p:spPr bwMode="auto">
            <a:xfrm>
              <a:off x="3371" y="1369"/>
              <a:ext cx="2065" cy="1198"/>
            </a:xfrm>
            <a:custGeom>
              <a:avLst/>
              <a:gdLst>
                <a:gd name="T0" fmla="*/ 0 w 2753"/>
                <a:gd name="T1" fmla="*/ 46 h 1598"/>
                <a:gd name="T2" fmla="*/ 77 w 2753"/>
                <a:gd name="T3" fmla="*/ 90 h 1598"/>
                <a:gd name="T4" fmla="*/ 155 w 2753"/>
                <a:gd name="T5" fmla="*/ 44 h 1598"/>
                <a:gd name="T6" fmla="*/ 79 w 2753"/>
                <a:gd name="T7" fmla="*/ 0 h 1598"/>
                <a:gd name="T8" fmla="*/ 0 w 2753"/>
                <a:gd name="T9" fmla="*/ 46 h 1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3"/>
                <a:gd name="T16" fmla="*/ 0 h 1598"/>
                <a:gd name="T17" fmla="*/ 2753 w 2753"/>
                <a:gd name="T18" fmla="*/ 1598 h 15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3" h="1598">
                  <a:moveTo>
                    <a:pt x="0" y="815"/>
                  </a:moveTo>
                  <a:lnTo>
                    <a:pt x="1361" y="1598"/>
                  </a:lnTo>
                  <a:lnTo>
                    <a:pt x="2753" y="791"/>
                  </a:lnTo>
                  <a:lnTo>
                    <a:pt x="1396" y="0"/>
                  </a:lnTo>
                  <a:lnTo>
                    <a:pt x="0" y="815"/>
                  </a:lnTo>
                  <a:close/>
                </a:path>
              </a:pathLst>
            </a:custGeom>
            <a:solidFill>
              <a:schemeClr val="accent2">
                <a:alpha val="39999"/>
              </a:scheme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3964" y="1607"/>
              <a:ext cx="967" cy="662"/>
              <a:chOff x="3940" y="1224"/>
              <a:chExt cx="773" cy="531"/>
            </a:xfrm>
          </p:grpSpPr>
          <p:sp>
            <p:nvSpPr>
              <p:cNvPr id="95281" name="Freeform 41"/>
              <p:cNvSpPr>
                <a:spLocks/>
              </p:cNvSpPr>
              <p:nvPr/>
            </p:nvSpPr>
            <p:spPr bwMode="auto">
              <a:xfrm>
                <a:off x="3940" y="1305"/>
                <a:ext cx="637" cy="450"/>
              </a:xfrm>
              <a:custGeom>
                <a:avLst/>
                <a:gdLst>
                  <a:gd name="T0" fmla="*/ 0 w 849"/>
                  <a:gd name="T1" fmla="*/ 23 h 600"/>
                  <a:gd name="T2" fmla="*/ 18 w 849"/>
                  <a:gd name="T3" fmla="*/ 34 h 600"/>
                  <a:gd name="T4" fmla="*/ 49 w 849"/>
                  <a:gd name="T5" fmla="*/ 17 h 600"/>
                  <a:gd name="T6" fmla="*/ 19 w 849"/>
                  <a:gd name="T7" fmla="*/ 0 h 600"/>
                  <a:gd name="T8" fmla="*/ 2 w 849"/>
                  <a:gd name="T9" fmla="*/ 10 h 600"/>
                  <a:gd name="T10" fmla="*/ 13 w 849"/>
                  <a:gd name="T11" fmla="*/ 16 h 600"/>
                  <a:gd name="T12" fmla="*/ 0 w 849"/>
                  <a:gd name="T13" fmla="*/ 23 h 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9"/>
                  <a:gd name="T22" fmla="*/ 0 h 600"/>
                  <a:gd name="T23" fmla="*/ 849 w 849"/>
                  <a:gd name="T24" fmla="*/ 600 h 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9" h="600">
                    <a:moveTo>
                      <a:pt x="0" y="414"/>
                    </a:moveTo>
                    <a:lnTo>
                      <a:pt x="317" y="600"/>
                    </a:lnTo>
                    <a:lnTo>
                      <a:pt x="849" y="297"/>
                    </a:lnTo>
                    <a:lnTo>
                      <a:pt x="327" y="0"/>
                    </a:lnTo>
                    <a:lnTo>
                      <a:pt x="19" y="174"/>
                    </a:lnTo>
                    <a:lnTo>
                      <a:pt x="210" y="284"/>
                    </a:lnTo>
                    <a:lnTo>
                      <a:pt x="0" y="414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82" name="Freeform 42"/>
              <p:cNvSpPr>
                <a:spLocks/>
              </p:cNvSpPr>
              <p:nvPr/>
            </p:nvSpPr>
            <p:spPr bwMode="auto">
              <a:xfrm>
                <a:off x="4183" y="1224"/>
                <a:ext cx="530" cy="304"/>
              </a:xfrm>
              <a:custGeom>
                <a:avLst/>
                <a:gdLst>
                  <a:gd name="T0" fmla="*/ 30 w 706"/>
                  <a:gd name="T1" fmla="*/ 23 h 405"/>
                  <a:gd name="T2" fmla="*/ 40 w 706"/>
                  <a:gd name="T3" fmla="*/ 17 h 405"/>
                  <a:gd name="T4" fmla="*/ 11 w 706"/>
                  <a:gd name="T5" fmla="*/ 0 h 405"/>
                  <a:gd name="T6" fmla="*/ 0 w 706"/>
                  <a:gd name="T7" fmla="*/ 6 h 405"/>
                  <a:gd name="T8" fmla="*/ 30 w 706"/>
                  <a:gd name="T9" fmla="*/ 23 h 4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6"/>
                  <a:gd name="T16" fmla="*/ 0 h 405"/>
                  <a:gd name="T17" fmla="*/ 706 w 706"/>
                  <a:gd name="T18" fmla="*/ 405 h 4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6" h="405">
                    <a:moveTo>
                      <a:pt x="525" y="405"/>
                    </a:moveTo>
                    <a:lnTo>
                      <a:pt x="706" y="300"/>
                    </a:lnTo>
                    <a:lnTo>
                      <a:pt x="186" y="0"/>
                    </a:lnTo>
                    <a:lnTo>
                      <a:pt x="0" y="107"/>
                    </a:lnTo>
                    <a:lnTo>
                      <a:pt x="525" y="405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5800725" y="3954463"/>
            <a:ext cx="758825" cy="1050925"/>
            <a:chOff x="3478" y="2316"/>
            <a:chExt cx="383" cy="531"/>
          </a:xfrm>
        </p:grpSpPr>
        <p:sp>
          <p:nvSpPr>
            <p:cNvPr id="95276" name="Freeform 44"/>
            <p:cNvSpPr>
              <a:spLocks/>
            </p:cNvSpPr>
            <p:nvPr/>
          </p:nvSpPr>
          <p:spPr bwMode="auto">
            <a:xfrm>
              <a:off x="3478" y="2316"/>
              <a:ext cx="383" cy="414"/>
            </a:xfrm>
            <a:custGeom>
              <a:avLst/>
              <a:gdLst>
                <a:gd name="T0" fmla="*/ 0 w 510"/>
                <a:gd name="T1" fmla="*/ 0 h 552"/>
                <a:gd name="T2" fmla="*/ 29 w 510"/>
                <a:gd name="T3" fmla="*/ 17 h 552"/>
                <a:gd name="T4" fmla="*/ 29 w 510"/>
                <a:gd name="T5" fmla="*/ 31 h 552"/>
                <a:gd name="T6" fmla="*/ 0 w 510"/>
                <a:gd name="T7" fmla="*/ 15 h 552"/>
                <a:gd name="T8" fmla="*/ 0 w 510"/>
                <a:gd name="T9" fmla="*/ 0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0"/>
                <a:gd name="T16" fmla="*/ 0 h 552"/>
                <a:gd name="T17" fmla="*/ 510 w 510"/>
                <a:gd name="T18" fmla="*/ 552 h 5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0" h="552">
                  <a:moveTo>
                    <a:pt x="0" y="0"/>
                  </a:moveTo>
                  <a:lnTo>
                    <a:pt x="510" y="300"/>
                  </a:lnTo>
                  <a:lnTo>
                    <a:pt x="510" y="552"/>
                  </a:lnTo>
                  <a:lnTo>
                    <a:pt x="0" y="25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277" name="Freeform 45"/>
            <p:cNvSpPr>
              <a:spLocks/>
            </p:cNvSpPr>
            <p:nvPr/>
          </p:nvSpPr>
          <p:spPr bwMode="auto">
            <a:xfrm>
              <a:off x="3478" y="2505"/>
              <a:ext cx="140" cy="203"/>
            </a:xfrm>
            <a:custGeom>
              <a:avLst/>
              <a:gdLst>
                <a:gd name="T0" fmla="*/ 10 w 187"/>
                <a:gd name="T1" fmla="*/ 6 h 270"/>
                <a:gd name="T2" fmla="*/ 10 w 187"/>
                <a:gd name="T3" fmla="*/ 16 h 270"/>
                <a:gd name="T4" fmla="*/ 0 w 187"/>
                <a:gd name="T5" fmla="*/ 10 h 270"/>
                <a:gd name="T6" fmla="*/ 0 w 187"/>
                <a:gd name="T7" fmla="*/ 0 h 270"/>
                <a:gd name="T8" fmla="*/ 10 w 187"/>
                <a:gd name="T9" fmla="*/ 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"/>
                <a:gd name="T16" fmla="*/ 0 h 270"/>
                <a:gd name="T17" fmla="*/ 187 w 187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" h="270">
                  <a:moveTo>
                    <a:pt x="187" y="111"/>
                  </a:moveTo>
                  <a:lnTo>
                    <a:pt x="187" y="270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187" y="11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278" name="Freeform 46"/>
            <p:cNvSpPr>
              <a:spLocks/>
            </p:cNvSpPr>
            <p:nvPr/>
          </p:nvSpPr>
          <p:spPr bwMode="auto">
            <a:xfrm>
              <a:off x="3617" y="2586"/>
              <a:ext cx="244" cy="261"/>
            </a:xfrm>
            <a:custGeom>
              <a:avLst/>
              <a:gdLst>
                <a:gd name="T0" fmla="*/ 19 w 325"/>
                <a:gd name="T1" fmla="*/ 11 h 348"/>
                <a:gd name="T2" fmla="*/ 19 w 325"/>
                <a:gd name="T3" fmla="*/ 19 h 348"/>
                <a:gd name="T4" fmla="*/ 0 w 325"/>
                <a:gd name="T5" fmla="*/ 10 h 348"/>
                <a:gd name="T6" fmla="*/ 0 w 325"/>
                <a:gd name="T7" fmla="*/ 0 h 348"/>
                <a:gd name="T8" fmla="*/ 19 w 325"/>
                <a:gd name="T9" fmla="*/ 11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5"/>
                <a:gd name="T16" fmla="*/ 0 h 348"/>
                <a:gd name="T17" fmla="*/ 325 w 325"/>
                <a:gd name="T18" fmla="*/ 348 h 3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5" h="348">
                  <a:moveTo>
                    <a:pt x="325" y="192"/>
                  </a:moveTo>
                  <a:lnTo>
                    <a:pt x="325" y="348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325" y="192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Freeform 47"/>
          <p:cNvSpPr>
            <a:spLocks/>
          </p:cNvSpPr>
          <p:nvPr/>
        </p:nvSpPr>
        <p:spPr bwMode="auto">
          <a:xfrm>
            <a:off x="5357813" y="3082925"/>
            <a:ext cx="1600200" cy="2781300"/>
          </a:xfrm>
          <a:custGeom>
            <a:avLst/>
            <a:gdLst>
              <a:gd name="T0" fmla="*/ 0 w 1344"/>
              <a:gd name="T1" fmla="*/ 0 h 2336"/>
              <a:gd name="T2" fmla="*/ 2147483647 w 1344"/>
              <a:gd name="T3" fmla="*/ 2147483647 h 2336"/>
              <a:gd name="T4" fmla="*/ 2147483647 w 1344"/>
              <a:gd name="T5" fmla="*/ 2147483647 h 2336"/>
              <a:gd name="T6" fmla="*/ 0 60000 65536"/>
              <a:gd name="T7" fmla="*/ 0 60000 65536"/>
              <a:gd name="T8" fmla="*/ 0 60000 65536"/>
              <a:gd name="T9" fmla="*/ 0 w 1344"/>
              <a:gd name="T10" fmla="*/ 0 h 2336"/>
              <a:gd name="T11" fmla="*/ 1344 w 1344"/>
              <a:gd name="T12" fmla="*/ 2336 h 2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336">
                <a:moveTo>
                  <a:pt x="0" y="0"/>
                </a:moveTo>
                <a:lnTo>
                  <a:pt x="1344" y="776"/>
                </a:lnTo>
                <a:lnTo>
                  <a:pt x="1344" y="2336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Freeform 50"/>
          <p:cNvSpPr>
            <a:spLocks/>
          </p:cNvSpPr>
          <p:nvPr/>
        </p:nvSpPr>
        <p:spPr bwMode="auto">
          <a:xfrm rot="9659651" flipV="1">
            <a:off x="1512888" y="2071688"/>
            <a:ext cx="622300" cy="406400"/>
          </a:xfrm>
          <a:custGeom>
            <a:avLst/>
            <a:gdLst>
              <a:gd name="T0" fmla="*/ 622300 w 392"/>
              <a:gd name="T1" fmla="*/ 0 h 256"/>
              <a:gd name="T2" fmla="*/ 228600 w 392"/>
              <a:gd name="T3" fmla="*/ 127000 h 256"/>
              <a:gd name="T4" fmla="*/ 0 w 392"/>
              <a:gd name="T5" fmla="*/ 406400 h 256"/>
              <a:gd name="T6" fmla="*/ 0 60000 65536"/>
              <a:gd name="T7" fmla="*/ 0 60000 65536"/>
              <a:gd name="T8" fmla="*/ 0 60000 65536"/>
              <a:gd name="T9" fmla="*/ 0 w 392"/>
              <a:gd name="T10" fmla="*/ 0 h 256"/>
              <a:gd name="T11" fmla="*/ 392 w 39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56">
                <a:moveTo>
                  <a:pt x="392" y="0"/>
                </a:moveTo>
                <a:cubicBezTo>
                  <a:pt x="300" y="18"/>
                  <a:pt x="209" y="37"/>
                  <a:pt x="144" y="80"/>
                </a:cubicBezTo>
                <a:cubicBezTo>
                  <a:pt x="79" y="123"/>
                  <a:pt x="39" y="189"/>
                  <a:pt x="0" y="256"/>
                </a:cubicBezTo>
              </a:path>
            </a:pathLst>
          </a:custGeom>
          <a:ln>
            <a:solidFill>
              <a:schemeClr val="tx2"/>
            </a:solidFill>
            <a:headEnd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215900" y="1584325"/>
            <a:ext cx="1301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FF"/>
                </a:solidFill>
              </a:rPr>
              <a:t>Folding</a:t>
            </a:r>
          </a:p>
          <a:p>
            <a:r>
              <a:rPr lang="en-US" dirty="0">
                <a:solidFill>
                  <a:srgbClr val="0066FF"/>
                </a:solidFill>
              </a:rPr>
              <a:t>line</a:t>
            </a:r>
            <a:endParaRPr lang="th-TH" dirty="0">
              <a:solidFill>
                <a:srgbClr val="0066FF"/>
              </a:solidFill>
            </a:endParaRPr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5356225" y="1203325"/>
            <a:ext cx="1612900" cy="2797175"/>
            <a:chOff x="3374" y="798"/>
            <a:chExt cx="1016" cy="1762"/>
          </a:xfrm>
        </p:grpSpPr>
        <p:sp>
          <p:nvSpPr>
            <p:cNvPr id="95272" name="Freeform 53"/>
            <p:cNvSpPr>
              <a:spLocks/>
            </p:cNvSpPr>
            <p:nvPr/>
          </p:nvSpPr>
          <p:spPr bwMode="auto">
            <a:xfrm>
              <a:off x="3374" y="798"/>
              <a:ext cx="1016" cy="1762"/>
            </a:xfrm>
            <a:custGeom>
              <a:avLst/>
              <a:gdLst>
                <a:gd name="T0" fmla="*/ 1 w 1354"/>
                <a:gd name="T1" fmla="*/ 0 h 2349"/>
                <a:gd name="T2" fmla="*/ 77 w 1354"/>
                <a:gd name="T3" fmla="*/ 44 h 2349"/>
                <a:gd name="T4" fmla="*/ 77 w 1354"/>
                <a:gd name="T5" fmla="*/ 133 h 2349"/>
                <a:gd name="T6" fmla="*/ 0 w 1354"/>
                <a:gd name="T7" fmla="*/ 89 h 2349"/>
                <a:gd name="T8" fmla="*/ 1 w 1354"/>
                <a:gd name="T9" fmla="*/ 0 h 23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4"/>
                <a:gd name="T16" fmla="*/ 0 h 2349"/>
                <a:gd name="T17" fmla="*/ 1354 w 1354"/>
                <a:gd name="T18" fmla="*/ 2349 h 23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4" h="2349">
                  <a:moveTo>
                    <a:pt x="1" y="0"/>
                  </a:moveTo>
                  <a:lnTo>
                    <a:pt x="1353" y="776"/>
                  </a:lnTo>
                  <a:lnTo>
                    <a:pt x="1354" y="2349"/>
                  </a:lnTo>
                  <a:lnTo>
                    <a:pt x="0" y="156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399">
                <a:alpha val="39999"/>
              </a:srgb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3640" y="1140"/>
              <a:ext cx="496" cy="1052"/>
              <a:chOff x="1516" y="2964"/>
              <a:chExt cx="496" cy="1052"/>
            </a:xfrm>
          </p:grpSpPr>
          <p:sp>
            <p:nvSpPr>
              <p:cNvPr id="95274" name="Freeform 55"/>
              <p:cNvSpPr>
                <a:spLocks/>
              </p:cNvSpPr>
              <p:nvPr/>
            </p:nvSpPr>
            <p:spPr bwMode="auto">
              <a:xfrm>
                <a:off x="1516" y="2964"/>
                <a:ext cx="496" cy="1052"/>
              </a:xfrm>
              <a:custGeom>
                <a:avLst/>
                <a:gdLst>
                  <a:gd name="T0" fmla="*/ 8 w 496"/>
                  <a:gd name="T1" fmla="*/ 0 h 1052"/>
                  <a:gd name="T2" fmla="*/ 496 w 496"/>
                  <a:gd name="T3" fmla="*/ 282 h 1052"/>
                  <a:gd name="T4" fmla="*/ 496 w 496"/>
                  <a:gd name="T5" fmla="*/ 1052 h 1052"/>
                  <a:gd name="T6" fmla="*/ 198 w 496"/>
                  <a:gd name="T7" fmla="*/ 880 h 1052"/>
                  <a:gd name="T8" fmla="*/ 198 w 496"/>
                  <a:gd name="T9" fmla="*/ 644 h 1052"/>
                  <a:gd name="T10" fmla="*/ 0 w 496"/>
                  <a:gd name="T11" fmla="*/ 528 h 1052"/>
                  <a:gd name="T12" fmla="*/ 8 w 496"/>
                  <a:gd name="T13" fmla="*/ 0 h 10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1052"/>
                  <a:gd name="T23" fmla="*/ 496 w 496"/>
                  <a:gd name="T24" fmla="*/ 1052 h 10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1052">
                    <a:moveTo>
                      <a:pt x="8" y="0"/>
                    </a:moveTo>
                    <a:lnTo>
                      <a:pt x="496" y="282"/>
                    </a:lnTo>
                    <a:lnTo>
                      <a:pt x="496" y="1052"/>
                    </a:lnTo>
                    <a:lnTo>
                      <a:pt x="198" y="880"/>
                    </a:lnTo>
                    <a:lnTo>
                      <a:pt x="198" y="644"/>
                    </a:lnTo>
                    <a:lnTo>
                      <a:pt x="0" y="528"/>
                    </a:lnTo>
                    <a:lnTo>
                      <a:pt x="8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75" name="Line 56"/>
              <p:cNvSpPr>
                <a:spLocks noChangeShapeType="1"/>
              </p:cNvSpPr>
              <p:nvPr/>
            </p:nvSpPr>
            <p:spPr bwMode="auto">
              <a:xfrm flipH="1" flipV="1">
                <a:off x="1520" y="3162"/>
                <a:ext cx="488" cy="2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6965950" y="4016375"/>
            <a:ext cx="1612900" cy="2797175"/>
            <a:chOff x="4388" y="2570"/>
            <a:chExt cx="1016" cy="1762"/>
          </a:xfrm>
        </p:grpSpPr>
        <p:sp>
          <p:nvSpPr>
            <p:cNvPr id="95267" name="Freeform 58"/>
            <p:cNvSpPr>
              <a:spLocks/>
            </p:cNvSpPr>
            <p:nvPr/>
          </p:nvSpPr>
          <p:spPr bwMode="auto">
            <a:xfrm>
              <a:off x="4388" y="2570"/>
              <a:ext cx="1016" cy="1762"/>
            </a:xfrm>
            <a:custGeom>
              <a:avLst/>
              <a:gdLst>
                <a:gd name="T0" fmla="*/ 1 w 1354"/>
                <a:gd name="T1" fmla="*/ 0 h 2349"/>
                <a:gd name="T2" fmla="*/ 77 w 1354"/>
                <a:gd name="T3" fmla="*/ 44 h 2349"/>
                <a:gd name="T4" fmla="*/ 77 w 1354"/>
                <a:gd name="T5" fmla="*/ 133 h 2349"/>
                <a:gd name="T6" fmla="*/ 0 w 1354"/>
                <a:gd name="T7" fmla="*/ 89 h 2349"/>
                <a:gd name="T8" fmla="*/ 1 w 1354"/>
                <a:gd name="T9" fmla="*/ 0 h 23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4"/>
                <a:gd name="T16" fmla="*/ 0 h 2349"/>
                <a:gd name="T17" fmla="*/ 1354 w 1354"/>
                <a:gd name="T18" fmla="*/ 2349 h 23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4" h="2349">
                  <a:moveTo>
                    <a:pt x="1" y="0"/>
                  </a:moveTo>
                  <a:lnTo>
                    <a:pt x="1353" y="776"/>
                  </a:lnTo>
                  <a:lnTo>
                    <a:pt x="1354" y="2349"/>
                  </a:lnTo>
                  <a:lnTo>
                    <a:pt x="0" y="156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C6600">
                <a:alpha val="39999"/>
              </a:srgb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4576" y="3282"/>
              <a:ext cx="658" cy="544"/>
              <a:chOff x="460" y="1476"/>
              <a:chExt cx="658" cy="544"/>
            </a:xfrm>
          </p:grpSpPr>
          <p:sp>
            <p:nvSpPr>
              <p:cNvPr id="95269" name="Line 60"/>
              <p:cNvSpPr>
                <a:spLocks noChangeShapeType="1"/>
              </p:cNvSpPr>
              <p:nvPr/>
            </p:nvSpPr>
            <p:spPr bwMode="auto">
              <a:xfrm>
                <a:off x="652" y="1728"/>
                <a:ext cx="0" cy="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70" name="Freeform 61"/>
              <p:cNvSpPr>
                <a:spLocks/>
              </p:cNvSpPr>
              <p:nvPr/>
            </p:nvSpPr>
            <p:spPr bwMode="auto">
              <a:xfrm>
                <a:off x="460" y="1476"/>
                <a:ext cx="658" cy="544"/>
              </a:xfrm>
              <a:custGeom>
                <a:avLst/>
                <a:gdLst>
                  <a:gd name="T0" fmla="*/ 0 w 658"/>
                  <a:gd name="T1" fmla="*/ 0 h 544"/>
                  <a:gd name="T2" fmla="*/ 0 w 658"/>
                  <a:gd name="T3" fmla="*/ 164 h 544"/>
                  <a:gd name="T4" fmla="*/ 658 w 658"/>
                  <a:gd name="T5" fmla="*/ 544 h 544"/>
                  <a:gd name="T6" fmla="*/ 658 w 658"/>
                  <a:gd name="T7" fmla="*/ 172 h 544"/>
                  <a:gd name="T8" fmla="*/ 492 w 658"/>
                  <a:gd name="T9" fmla="*/ 76 h 544"/>
                  <a:gd name="T10" fmla="*/ 492 w 658"/>
                  <a:gd name="T11" fmla="*/ 280 h 544"/>
                  <a:gd name="T12" fmla="*/ 0 w 658"/>
                  <a:gd name="T13" fmla="*/ 0 h 5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8"/>
                  <a:gd name="T22" fmla="*/ 0 h 544"/>
                  <a:gd name="T23" fmla="*/ 658 w 658"/>
                  <a:gd name="T24" fmla="*/ 544 h 5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8" h="544">
                    <a:moveTo>
                      <a:pt x="0" y="0"/>
                    </a:moveTo>
                    <a:lnTo>
                      <a:pt x="0" y="164"/>
                    </a:lnTo>
                    <a:lnTo>
                      <a:pt x="658" y="544"/>
                    </a:lnTo>
                    <a:lnTo>
                      <a:pt x="658" y="172"/>
                    </a:lnTo>
                    <a:lnTo>
                      <a:pt x="492" y="76"/>
                    </a:lnTo>
                    <a:lnTo>
                      <a:pt x="492" y="2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71" name="Line 62"/>
              <p:cNvSpPr>
                <a:spLocks noChangeShapeType="1"/>
              </p:cNvSpPr>
              <p:nvPr/>
            </p:nvSpPr>
            <p:spPr bwMode="auto">
              <a:xfrm>
                <a:off x="652" y="1580"/>
                <a:ext cx="0" cy="1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4017963" y="2865438"/>
            <a:ext cx="1301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Folding</a:t>
            </a:r>
            <a:endParaRPr lang="en-US" dirty="0">
              <a:solidFill>
                <a:srgbClr val="0066FF"/>
              </a:solidFill>
            </a:endParaRPr>
          </a:p>
          <a:p>
            <a:r>
              <a:rPr lang="en-US" dirty="0">
                <a:solidFill>
                  <a:srgbClr val="0066FF"/>
                </a:solidFill>
              </a:rPr>
              <a:t>line</a:t>
            </a:r>
            <a:endParaRPr lang="th-TH" dirty="0">
              <a:solidFill>
                <a:srgbClr val="0066FF"/>
              </a:solidFill>
            </a:endParaRPr>
          </a:p>
        </p:txBody>
      </p:sp>
      <p:sp>
        <p:nvSpPr>
          <p:cNvPr id="61" name="Freeform 64"/>
          <p:cNvSpPr>
            <a:spLocks/>
          </p:cNvSpPr>
          <p:nvPr/>
        </p:nvSpPr>
        <p:spPr bwMode="auto">
          <a:xfrm rot="10494251">
            <a:off x="5121275" y="3340100"/>
            <a:ext cx="622300" cy="406400"/>
          </a:xfrm>
          <a:custGeom>
            <a:avLst/>
            <a:gdLst>
              <a:gd name="T0" fmla="*/ 622300 w 392"/>
              <a:gd name="T1" fmla="*/ 0 h 256"/>
              <a:gd name="T2" fmla="*/ 228600 w 392"/>
              <a:gd name="T3" fmla="*/ 127000 h 256"/>
              <a:gd name="T4" fmla="*/ 0 w 392"/>
              <a:gd name="T5" fmla="*/ 406400 h 256"/>
              <a:gd name="T6" fmla="*/ 0 60000 65536"/>
              <a:gd name="T7" fmla="*/ 0 60000 65536"/>
              <a:gd name="T8" fmla="*/ 0 60000 65536"/>
              <a:gd name="T9" fmla="*/ 0 w 392"/>
              <a:gd name="T10" fmla="*/ 0 h 256"/>
              <a:gd name="T11" fmla="*/ 392 w 39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56">
                <a:moveTo>
                  <a:pt x="392" y="0"/>
                </a:moveTo>
                <a:cubicBezTo>
                  <a:pt x="300" y="18"/>
                  <a:pt x="209" y="37"/>
                  <a:pt x="144" y="80"/>
                </a:cubicBezTo>
                <a:cubicBezTo>
                  <a:pt x="79" y="123"/>
                  <a:pt x="39" y="189"/>
                  <a:pt x="0" y="256"/>
                </a:cubicBezTo>
              </a:path>
            </a:pathLst>
          </a:custGeom>
          <a:ln>
            <a:solidFill>
              <a:schemeClr val="tx2"/>
            </a:solidFill>
            <a:headEnd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" name="Text Box 72"/>
          <p:cNvSpPr txBox="1">
            <a:spLocks noChangeArrowheads="1"/>
          </p:cNvSpPr>
          <p:nvPr/>
        </p:nvSpPr>
        <p:spPr bwMode="auto">
          <a:xfrm rot="7678260" flipH="1">
            <a:off x="8624094" y="2361406"/>
            <a:ext cx="5683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</a:t>
            </a:r>
          </a:p>
        </p:txBody>
      </p:sp>
      <p:sp>
        <p:nvSpPr>
          <p:cNvPr id="95247" name="Rectangle 75"/>
          <p:cNvSpPr>
            <a:spLocks noChangeArrowheads="1"/>
          </p:cNvSpPr>
          <p:nvPr/>
        </p:nvSpPr>
        <p:spPr bwMode="auto">
          <a:xfrm>
            <a:off x="5403850" y="719138"/>
            <a:ext cx="336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</a:rPr>
              <a:t>Third angle system</a:t>
            </a:r>
            <a:endParaRPr lang="th-TH" sz="3200" b="1" dirty="0">
              <a:solidFill>
                <a:srgbClr val="7030A0"/>
              </a:solidFill>
            </a:endParaRPr>
          </a:p>
        </p:txBody>
      </p:sp>
      <p:sp>
        <p:nvSpPr>
          <p:cNvPr id="95249" name="Rectangle 75"/>
          <p:cNvSpPr>
            <a:spLocks noChangeArrowheads="1"/>
          </p:cNvSpPr>
          <p:nvPr/>
        </p:nvSpPr>
        <p:spPr bwMode="auto">
          <a:xfrm>
            <a:off x="166688" y="760413"/>
            <a:ext cx="3211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</a:rPr>
              <a:t>First angle system</a:t>
            </a:r>
            <a:endParaRPr lang="th-TH" sz="3200" b="1" dirty="0">
              <a:solidFill>
                <a:srgbClr val="7030A0"/>
              </a:solidFill>
            </a:endParaRPr>
          </a:p>
        </p:txBody>
      </p:sp>
      <p:sp>
        <p:nvSpPr>
          <p:cNvPr id="73" name="Freeform 64"/>
          <p:cNvSpPr>
            <a:spLocks/>
          </p:cNvSpPr>
          <p:nvPr/>
        </p:nvSpPr>
        <p:spPr bwMode="auto">
          <a:xfrm rot="9164461">
            <a:off x="520700" y="4821238"/>
            <a:ext cx="622300" cy="406400"/>
          </a:xfrm>
          <a:custGeom>
            <a:avLst/>
            <a:gdLst>
              <a:gd name="T0" fmla="*/ 622300 w 392"/>
              <a:gd name="T1" fmla="*/ 0 h 256"/>
              <a:gd name="T2" fmla="*/ 228600 w 392"/>
              <a:gd name="T3" fmla="*/ 127000 h 256"/>
              <a:gd name="T4" fmla="*/ 0 w 392"/>
              <a:gd name="T5" fmla="*/ 406400 h 256"/>
              <a:gd name="T6" fmla="*/ 0 60000 65536"/>
              <a:gd name="T7" fmla="*/ 0 60000 65536"/>
              <a:gd name="T8" fmla="*/ 0 60000 65536"/>
              <a:gd name="T9" fmla="*/ 0 w 392"/>
              <a:gd name="T10" fmla="*/ 0 h 256"/>
              <a:gd name="T11" fmla="*/ 392 w 39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56">
                <a:moveTo>
                  <a:pt x="392" y="0"/>
                </a:moveTo>
                <a:cubicBezTo>
                  <a:pt x="300" y="18"/>
                  <a:pt x="209" y="37"/>
                  <a:pt x="144" y="80"/>
                </a:cubicBezTo>
                <a:cubicBezTo>
                  <a:pt x="79" y="123"/>
                  <a:pt x="39" y="189"/>
                  <a:pt x="0" y="256"/>
                </a:cubicBezTo>
              </a:path>
            </a:pathLst>
          </a:custGeom>
          <a:ln>
            <a:headEnd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4" name="Text Box 51"/>
          <p:cNvSpPr txBox="1">
            <a:spLocks noChangeArrowheads="1"/>
          </p:cNvSpPr>
          <p:nvPr/>
        </p:nvSpPr>
        <p:spPr bwMode="auto">
          <a:xfrm>
            <a:off x="3487064" y="5430838"/>
            <a:ext cx="864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solidFill>
                  <a:srgbClr val="0066FF"/>
                </a:solidFill>
              </a:rPr>
              <a:t>Cutting</a:t>
            </a:r>
          </a:p>
          <a:p>
            <a:pPr algn="l" rtl="0"/>
            <a:r>
              <a:rPr lang="en-US" dirty="0">
                <a:solidFill>
                  <a:srgbClr val="0066FF"/>
                </a:solidFill>
              </a:rPr>
              <a:t>Line</a:t>
            </a:r>
          </a:p>
          <a:p>
            <a:pPr rtl="1"/>
            <a:endParaRPr lang="th-TH" b="1" dirty="0">
              <a:solidFill>
                <a:srgbClr val="0066FF"/>
              </a:solidFill>
            </a:endParaRPr>
          </a:p>
        </p:txBody>
      </p:sp>
      <p:sp>
        <p:nvSpPr>
          <p:cNvPr id="75" name="Freeform 49"/>
          <p:cNvSpPr>
            <a:spLocks/>
          </p:cNvSpPr>
          <p:nvPr/>
        </p:nvSpPr>
        <p:spPr bwMode="auto">
          <a:xfrm rot="19770426">
            <a:off x="7988300" y="2782888"/>
            <a:ext cx="622300" cy="406400"/>
          </a:xfrm>
          <a:custGeom>
            <a:avLst/>
            <a:gdLst>
              <a:gd name="T0" fmla="*/ 622300 w 392"/>
              <a:gd name="T1" fmla="*/ 0 h 256"/>
              <a:gd name="T2" fmla="*/ 228600 w 392"/>
              <a:gd name="T3" fmla="*/ 127000 h 256"/>
              <a:gd name="T4" fmla="*/ 0 w 392"/>
              <a:gd name="T5" fmla="*/ 406400 h 256"/>
              <a:gd name="T6" fmla="*/ 0 60000 65536"/>
              <a:gd name="T7" fmla="*/ 0 60000 65536"/>
              <a:gd name="T8" fmla="*/ 0 60000 65536"/>
              <a:gd name="T9" fmla="*/ 0 w 392"/>
              <a:gd name="T10" fmla="*/ 0 h 256"/>
              <a:gd name="T11" fmla="*/ 392 w 39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56">
                <a:moveTo>
                  <a:pt x="392" y="0"/>
                </a:moveTo>
                <a:cubicBezTo>
                  <a:pt x="300" y="18"/>
                  <a:pt x="209" y="37"/>
                  <a:pt x="144" y="80"/>
                </a:cubicBezTo>
                <a:cubicBezTo>
                  <a:pt x="79" y="123"/>
                  <a:pt x="39" y="189"/>
                  <a:pt x="0" y="256"/>
                </a:cubicBezTo>
              </a:path>
            </a:pathLst>
          </a:custGeom>
          <a:ln>
            <a:solidFill>
              <a:schemeClr val="tx2"/>
            </a:solidFill>
            <a:headEnd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 Box 51"/>
          <p:cNvSpPr txBox="1">
            <a:spLocks noChangeArrowheads="1"/>
          </p:cNvSpPr>
          <p:nvPr/>
        </p:nvSpPr>
        <p:spPr bwMode="auto">
          <a:xfrm>
            <a:off x="7601951" y="1417638"/>
            <a:ext cx="8642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solidFill>
                  <a:srgbClr val="0066FF"/>
                </a:solidFill>
              </a:rPr>
              <a:t>Cutting</a:t>
            </a:r>
          </a:p>
          <a:p>
            <a:pPr algn="l" rtl="0"/>
            <a:r>
              <a:rPr lang="en-US" dirty="0" smtClean="0">
                <a:solidFill>
                  <a:srgbClr val="0066FF"/>
                </a:solidFill>
              </a:rPr>
              <a:t>Line</a:t>
            </a:r>
          </a:p>
          <a:p>
            <a:pPr algn="l" rtl="0"/>
            <a:endParaRPr lang="th-TH" b="1" dirty="0">
              <a:solidFill>
                <a:srgbClr val="0066FF"/>
              </a:solidFill>
            </a:endParaRPr>
          </a:p>
        </p:txBody>
      </p:sp>
      <p:grpSp>
        <p:nvGrpSpPr>
          <p:cNvPr id="14" name="Group 153"/>
          <p:cNvGrpSpPr>
            <a:grpSpLocks/>
          </p:cNvGrpSpPr>
          <p:nvPr/>
        </p:nvGrpSpPr>
        <p:grpSpPr bwMode="auto">
          <a:xfrm>
            <a:off x="430213" y="4032250"/>
            <a:ext cx="1785937" cy="2881313"/>
            <a:chOff x="429491" y="4031677"/>
            <a:chExt cx="1787234" cy="2881743"/>
          </a:xfrm>
        </p:grpSpPr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429491" y="4031677"/>
              <a:ext cx="1787234" cy="2881743"/>
            </a:xfrm>
            <a:custGeom>
              <a:avLst/>
              <a:gdLst>
                <a:gd name="T0" fmla="*/ 1 w 1397"/>
                <a:gd name="T1" fmla="*/ 455 h 2385"/>
                <a:gd name="T2" fmla="*/ 786 w 1397"/>
                <a:gd name="T3" fmla="*/ 0 h 2385"/>
                <a:gd name="T4" fmla="*/ 785 w 1397"/>
                <a:gd name="T5" fmla="*/ 884 h 2385"/>
                <a:gd name="T6" fmla="*/ 0 w 1397"/>
                <a:gd name="T7" fmla="*/ 1342 h 2385"/>
                <a:gd name="T8" fmla="*/ 1 w 1397"/>
                <a:gd name="T9" fmla="*/ 455 h 2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7"/>
                <a:gd name="T16" fmla="*/ 0 h 2385"/>
                <a:gd name="T17" fmla="*/ 1397 w 1397"/>
                <a:gd name="T18" fmla="*/ 2385 h 2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7" h="2385">
                  <a:moveTo>
                    <a:pt x="1" y="808"/>
                  </a:moveTo>
                  <a:lnTo>
                    <a:pt x="1397" y="0"/>
                  </a:lnTo>
                  <a:lnTo>
                    <a:pt x="1396" y="1572"/>
                  </a:lnTo>
                  <a:lnTo>
                    <a:pt x="0" y="2385"/>
                  </a:lnTo>
                  <a:lnTo>
                    <a:pt x="1" y="8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6"/>
            <p:cNvGrpSpPr/>
            <p:nvPr/>
          </p:nvGrpSpPr>
          <p:grpSpPr>
            <a:xfrm>
              <a:off x="955964" y="4627415"/>
              <a:ext cx="1011381" cy="1620982"/>
              <a:chOff x="-2161308" y="2022763"/>
              <a:chExt cx="1288471" cy="2064328"/>
            </a:xfrm>
            <a:solidFill>
              <a:schemeClr val="accent2">
                <a:lumMod val="75000"/>
              </a:schemeClr>
            </a:solidFill>
          </p:grpSpPr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-1579418" y="2715486"/>
                <a:ext cx="1371606" cy="13859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rot="16200000" flipH="1">
                <a:off x="-1904998" y="2930239"/>
                <a:ext cx="1330034" cy="13852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 flipV="1">
                <a:off x="-1801091" y="2022763"/>
                <a:ext cx="928254" cy="554182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16200000" flipH="1">
                <a:off x="-1967347" y="2743198"/>
                <a:ext cx="374075" cy="13855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10800000" flipV="1">
                <a:off x="-2161308" y="2951019"/>
                <a:ext cx="374077" cy="263236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rot="10800000" flipV="1">
                <a:off x="-2119745" y="3380507"/>
                <a:ext cx="1233058" cy="706584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 rot="16200000" flipH="1">
                <a:off x="-2583083" y="3637611"/>
                <a:ext cx="885900" cy="13059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442913" y="3976688"/>
            <a:ext cx="3463925" cy="2022475"/>
            <a:chOff x="231" y="2525"/>
            <a:chExt cx="2060" cy="1198"/>
          </a:xfrm>
        </p:grpSpPr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31" y="2525"/>
              <a:ext cx="2060" cy="1198"/>
            </a:xfrm>
            <a:custGeom>
              <a:avLst/>
              <a:gdLst/>
              <a:ahLst/>
              <a:cxnLst>
                <a:cxn ang="0">
                  <a:pos x="0" y="649"/>
                </a:cxn>
                <a:cxn ang="0">
                  <a:pos x="1090" y="1272"/>
                </a:cxn>
                <a:cxn ang="0">
                  <a:pos x="2185" y="621"/>
                </a:cxn>
                <a:cxn ang="0">
                  <a:pos x="1111" y="0"/>
                </a:cxn>
                <a:cxn ang="0">
                  <a:pos x="0" y="649"/>
                </a:cxn>
              </a:cxnLst>
              <a:rect l="0" t="0" r="r" b="b"/>
              <a:pathLst>
                <a:path w="2185" h="1272">
                  <a:moveTo>
                    <a:pt x="0" y="649"/>
                  </a:moveTo>
                  <a:lnTo>
                    <a:pt x="1090" y="1272"/>
                  </a:lnTo>
                  <a:lnTo>
                    <a:pt x="2185" y="621"/>
                  </a:lnTo>
                  <a:lnTo>
                    <a:pt x="1111" y="0"/>
                  </a:lnTo>
                  <a:lnTo>
                    <a:pt x="0" y="64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7" name="Group 28"/>
            <p:cNvGrpSpPr>
              <a:grpSpLocks/>
            </p:cNvGrpSpPr>
            <p:nvPr/>
          </p:nvGrpSpPr>
          <p:grpSpPr bwMode="auto">
            <a:xfrm>
              <a:off x="812" y="2768"/>
              <a:ext cx="967" cy="662"/>
              <a:chOff x="876" y="2960"/>
              <a:chExt cx="773" cy="531"/>
            </a:xfrm>
          </p:grpSpPr>
          <p:sp>
            <p:nvSpPr>
              <p:cNvPr id="95263" name="Freeform 29"/>
              <p:cNvSpPr>
                <a:spLocks/>
              </p:cNvSpPr>
              <p:nvPr/>
            </p:nvSpPr>
            <p:spPr bwMode="auto">
              <a:xfrm>
                <a:off x="876" y="3041"/>
                <a:ext cx="637" cy="450"/>
              </a:xfrm>
              <a:custGeom>
                <a:avLst/>
                <a:gdLst>
                  <a:gd name="T0" fmla="*/ 0 w 849"/>
                  <a:gd name="T1" fmla="*/ 23 h 600"/>
                  <a:gd name="T2" fmla="*/ 18 w 849"/>
                  <a:gd name="T3" fmla="*/ 34 h 600"/>
                  <a:gd name="T4" fmla="*/ 49 w 849"/>
                  <a:gd name="T5" fmla="*/ 17 h 600"/>
                  <a:gd name="T6" fmla="*/ 19 w 849"/>
                  <a:gd name="T7" fmla="*/ 0 h 600"/>
                  <a:gd name="T8" fmla="*/ 2 w 849"/>
                  <a:gd name="T9" fmla="*/ 10 h 600"/>
                  <a:gd name="T10" fmla="*/ 13 w 849"/>
                  <a:gd name="T11" fmla="*/ 16 h 600"/>
                  <a:gd name="T12" fmla="*/ 0 w 849"/>
                  <a:gd name="T13" fmla="*/ 23 h 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9"/>
                  <a:gd name="T22" fmla="*/ 0 h 600"/>
                  <a:gd name="T23" fmla="*/ 849 w 849"/>
                  <a:gd name="T24" fmla="*/ 600 h 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9" h="600">
                    <a:moveTo>
                      <a:pt x="0" y="414"/>
                    </a:moveTo>
                    <a:lnTo>
                      <a:pt x="317" y="600"/>
                    </a:lnTo>
                    <a:lnTo>
                      <a:pt x="849" y="297"/>
                    </a:lnTo>
                    <a:lnTo>
                      <a:pt x="327" y="0"/>
                    </a:lnTo>
                    <a:lnTo>
                      <a:pt x="19" y="174"/>
                    </a:lnTo>
                    <a:lnTo>
                      <a:pt x="210" y="284"/>
                    </a:lnTo>
                    <a:lnTo>
                      <a:pt x="0" y="414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264" name="Freeform 30"/>
              <p:cNvSpPr>
                <a:spLocks/>
              </p:cNvSpPr>
              <p:nvPr/>
            </p:nvSpPr>
            <p:spPr bwMode="auto">
              <a:xfrm>
                <a:off x="1119" y="2960"/>
                <a:ext cx="530" cy="304"/>
              </a:xfrm>
              <a:custGeom>
                <a:avLst/>
                <a:gdLst>
                  <a:gd name="T0" fmla="*/ 30 w 706"/>
                  <a:gd name="T1" fmla="*/ 23 h 405"/>
                  <a:gd name="T2" fmla="*/ 40 w 706"/>
                  <a:gd name="T3" fmla="*/ 17 h 405"/>
                  <a:gd name="T4" fmla="*/ 11 w 706"/>
                  <a:gd name="T5" fmla="*/ 0 h 405"/>
                  <a:gd name="T6" fmla="*/ 0 w 706"/>
                  <a:gd name="T7" fmla="*/ 6 h 405"/>
                  <a:gd name="T8" fmla="*/ 30 w 706"/>
                  <a:gd name="T9" fmla="*/ 23 h 4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6"/>
                  <a:gd name="T16" fmla="*/ 0 h 405"/>
                  <a:gd name="T17" fmla="*/ 706 w 706"/>
                  <a:gd name="T18" fmla="*/ 405 h 4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6" h="405">
                    <a:moveTo>
                      <a:pt x="525" y="405"/>
                    </a:moveTo>
                    <a:lnTo>
                      <a:pt x="706" y="300"/>
                    </a:lnTo>
                    <a:lnTo>
                      <a:pt x="186" y="0"/>
                    </a:lnTo>
                    <a:lnTo>
                      <a:pt x="0" y="107"/>
                    </a:lnTo>
                    <a:lnTo>
                      <a:pt x="525" y="40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8" name="Group 152"/>
          <p:cNvGrpSpPr/>
          <p:nvPr/>
        </p:nvGrpSpPr>
        <p:grpSpPr>
          <a:xfrm>
            <a:off x="2216725" y="1025237"/>
            <a:ext cx="1706706" cy="3001964"/>
            <a:chOff x="2258290" y="1052947"/>
            <a:chExt cx="1706706" cy="3001964"/>
          </a:xfrm>
          <a:solidFill>
            <a:srgbClr val="0099FF"/>
          </a:solidFill>
        </p:grpSpPr>
        <p:sp>
          <p:nvSpPr>
            <p:cNvPr id="130" name="Freeform 22"/>
            <p:cNvSpPr>
              <a:spLocks/>
            </p:cNvSpPr>
            <p:nvPr/>
          </p:nvSpPr>
          <p:spPr bwMode="auto">
            <a:xfrm>
              <a:off x="2258290" y="1052947"/>
              <a:ext cx="1706706" cy="3001964"/>
            </a:xfrm>
            <a:custGeom>
              <a:avLst/>
              <a:gdLst>
                <a:gd name="T0" fmla="*/ 1 w 1396"/>
                <a:gd name="T1" fmla="*/ 457 h 2345"/>
                <a:gd name="T2" fmla="*/ 784 w 1396"/>
                <a:gd name="T3" fmla="*/ 0 h 2345"/>
                <a:gd name="T4" fmla="*/ 785 w 1396"/>
                <a:gd name="T5" fmla="*/ 862 h 2345"/>
                <a:gd name="T6" fmla="*/ 0 w 1396"/>
                <a:gd name="T7" fmla="*/ 1319 h 2345"/>
                <a:gd name="T8" fmla="*/ 1 w 1396"/>
                <a:gd name="T9" fmla="*/ 457 h 2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6"/>
                <a:gd name="T16" fmla="*/ 0 h 2345"/>
                <a:gd name="T17" fmla="*/ 1396 w 1396"/>
                <a:gd name="T18" fmla="*/ 2345 h 23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6" h="2345">
                  <a:moveTo>
                    <a:pt x="1" y="812"/>
                  </a:moveTo>
                  <a:lnTo>
                    <a:pt x="1393" y="0"/>
                  </a:lnTo>
                  <a:lnTo>
                    <a:pt x="1396" y="1532"/>
                  </a:lnTo>
                  <a:lnTo>
                    <a:pt x="0" y="2345"/>
                  </a:lnTo>
                  <a:lnTo>
                    <a:pt x="1" y="812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148"/>
            <p:cNvGrpSpPr/>
            <p:nvPr/>
          </p:nvGrpSpPr>
          <p:grpSpPr>
            <a:xfrm>
              <a:off x="2452255" y="1953491"/>
              <a:ext cx="1094509" cy="1246909"/>
              <a:chOff x="-1731818" y="2397626"/>
              <a:chExt cx="1274619" cy="1620192"/>
            </a:xfrm>
            <a:grpFill/>
          </p:grpSpPr>
          <p:cxnSp>
            <p:nvCxnSpPr>
              <p:cNvPr id="135" name="Straight Connector 134"/>
              <p:cNvCxnSpPr/>
              <p:nvPr/>
            </p:nvCxnSpPr>
            <p:spPr bwMode="auto">
              <a:xfrm rot="10800000" flipV="1">
                <a:off x="-1704110" y="2424545"/>
                <a:ext cx="1219200" cy="720436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 rot="10800000" flipV="1">
                <a:off x="-1717963" y="2909457"/>
                <a:ext cx="1219200" cy="720436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 rot="10800000" flipV="1">
                <a:off x="-1731818" y="3297382"/>
                <a:ext cx="1274619" cy="720436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39" name="Straight Connector 138"/>
              <p:cNvCxnSpPr/>
              <p:nvPr/>
            </p:nvCxnSpPr>
            <p:spPr bwMode="auto">
              <a:xfrm rot="16200000" flipH="1">
                <a:off x="-934388" y="2847902"/>
                <a:ext cx="913609" cy="13058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 rot="5400000">
                <a:off x="-2160516" y="3574470"/>
                <a:ext cx="885897" cy="798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146" name="Straight Connector 145"/>
              <p:cNvCxnSpPr/>
              <p:nvPr/>
            </p:nvCxnSpPr>
            <p:spPr bwMode="auto">
              <a:xfrm rot="16200000" flipH="1">
                <a:off x="-1517072" y="3595254"/>
                <a:ext cx="387927" cy="13854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0" name="Group 151"/>
          <p:cNvGrpSpPr/>
          <p:nvPr/>
        </p:nvGrpSpPr>
        <p:grpSpPr>
          <a:xfrm>
            <a:off x="2230582" y="2078182"/>
            <a:ext cx="1676399" cy="2881745"/>
            <a:chOff x="2228418" y="2189024"/>
            <a:chExt cx="1650855" cy="2840182"/>
          </a:xfrm>
          <a:solidFill>
            <a:srgbClr val="0099FF"/>
          </a:solidFill>
        </p:grpSpPr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2228418" y="2189024"/>
              <a:ext cx="1650855" cy="28401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353" y="776"/>
                </a:cxn>
                <a:cxn ang="0">
                  <a:pos x="1354" y="2301"/>
                </a:cxn>
                <a:cxn ang="0">
                  <a:pos x="0" y="1521"/>
                </a:cxn>
                <a:cxn ang="0">
                  <a:pos x="1" y="0"/>
                </a:cxn>
              </a:cxnLst>
              <a:rect l="0" t="0" r="r" b="b"/>
              <a:pathLst>
                <a:path w="1354" h="2301">
                  <a:moveTo>
                    <a:pt x="1" y="0"/>
                  </a:moveTo>
                  <a:lnTo>
                    <a:pt x="1353" y="776"/>
                  </a:lnTo>
                  <a:lnTo>
                    <a:pt x="1354" y="2301"/>
                  </a:lnTo>
                  <a:lnTo>
                    <a:pt x="0" y="152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7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1" name="Group 17"/>
            <p:cNvGrpSpPr>
              <a:grpSpLocks/>
            </p:cNvGrpSpPr>
            <p:nvPr/>
          </p:nvGrpSpPr>
          <p:grpSpPr bwMode="auto">
            <a:xfrm>
              <a:off x="2586038" y="2976563"/>
              <a:ext cx="758825" cy="1050925"/>
              <a:chOff x="1641" y="2015"/>
              <a:chExt cx="383" cy="531"/>
            </a:xfrm>
            <a:grpFill/>
          </p:grpSpPr>
          <p:sp>
            <p:nvSpPr>
              <p:cNvPr id="7231" name="Freeform 18"/>
              <p:cNvSpPr>
                <a:spLocks/>
              </p:cNvSpPr>
              <p:nvPr/>
            </p:nvSpPr>
            <p:spPr bwMode="auto">
              <a:xfrm>
                <a:off x="1642" y="2015"/>
                <a:ext cx="382" cy="414"/>
              </a:xfrm>
              <a:custGeom>
                <a:avLst/>
                <a:gdLst>
                  <a:gd name="T0" fmla="*/ 0 w 510"/>
                  <a:gd name="T1" fmla="*/ 0 h 552"/>
                  <a:gd name="T2" fmla="*/ 286 w 510"/>
                  <a:gd name="T3" fmla="*/ 169 h 552"/>
                  <a:gd name="T4" fmla="*/ 286 w 510"/>
                  <a:gd name="T5" fmla="*/ 310 h 552"/>
                  <a:gd name="T6" fmla="*/ 0 w 510"/>
                  <a:gd name="T7" fmla="*/ 143 h 552"/>
                  <a:gd name="T8" fmla="*/ 0 w 510"/>
                  <a:gd name="T9" fmla="*/ 0 h 5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0"/>
                  <a:gd name="T16" fmla="*/ 0 h 552"/>
                  <a:gd name="T17" fmla="*/ 510 w 510"/>
                  <a:gd name="T18" fmla="*/ 552 h 5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0" h="552">
                    <a:moveTo>
                      <a:pt x="0" y="0"/>
                    </a:moveTo>
                    <a:lnTo>
                      <a:pt x="510" y="300"/>
                    </a:lnTo>
                    <a:lnTo>
                      <a:pt x="510" y="552"/>
                    </a:lnTo>
                    <a:lnTo>
                      <a:pt x="0" y="2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32" name="Freeform 19"/>
              <p:cNvSpPr>
                <a:spLocks/>
              </p:cNvSpPr>
              <p:nvPr/>
            </p:nvSpPr>
            <p:spPr bwMode="auto">
              <a:xfrm>
                <a:off x="1641" y="2204"/>
                <a:ext cx="140" cy="203"/>
              </a:xfrm>
              <a:custGeom>
                <a:avLst/>
                <a:gdLst>
                  <a:gd name="T0" fmla="*/ 105 w 187"/>
                  <a:gd name="T1" fmla="*/ 62 h 270"/>
                  <a:gd name="T2" fmla="*/ 105 w 187"/>
                  <a:gd name="T3" fmla="*/ 153 h 270"/>
                  <a:gd name="T4" fmla="*/ 0 w 187"/>
                  <a:gd name="T5" fmla="*/ 92 h 270"/>
                  <a:gd name="T6" fmla="*/ 0 w 187"/>
                  <a:gd name="T7" fmla="*/ 0 h 270"/>
                  <a:gd name="T8" fmla="*/ 105 w 187"/>
                  <a:gd name="T9" fmla="*/ 62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"/>
                  <a:gd name="T16" fmla="*/ 0 h 270"/>
                  <a:gd name="T17" fmla="*/ 187 w 187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" h="270">
                    <a:moveTo>
                      <a:pt x="187" y="111"/>
                    </a:moveTo>
                    <a:lnTo>
                      <a:pt x="187" y="270"/>
                    </a:lnTo>
                    <a:lnTo>
                      <a:pt x="0" y="162"/>
                    </a:lnTo>
                    <a:lnTo>
                      <a:pt x="0" y="0"/>
                    </a:lnTo>
                    <a:lnTo>
                      <a:pt x="187" y="111"/>
                    </a:lnTo>
                    <a:close/>
                  </a:path>
                </a:pathLst>
              </a:cu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33" name="Freeform 20"/>
              <p:cNvSpPr>
                <a:spLocks/>
              </p:cNvSpPr>
              <p:nvPr/>
            </p:nvSpPr>
            <p:spPr bwMode="auto">
              <a:xfrm>
                <a:off x="1780" y="2285"/>
                <a:ext cx="244" cy="261"/>
              </a:xfrm>
              <a:custGeom>
                <a:avLst/>
                <a:gdLst>
                  <a:gd name="T0" fmla="*/ 183 w 325"/>
                  <a:gd name="T1" fmla="*/ 108 h 348"/>
                  <a:gd name="T2" fmla="*/ 183 w 325"/>
                  <a:gd name="T3" fmla="*/ 196 h 348"/>
                  <a:gd name="T4" fmla="*/ 0 w 325"/>
                  <a:gd name="T5" fmla="*/ 91 h 348"/>
                  <a:gd name="T6" fmla="*/ 0 w 325"/>
                  <a:gd name="T7" fmla="*/ 0 h 348"/>
                  <a:gd name="T8" fmla="*/ 183 w 325"/>
                  <a:gd name="T9" fmla="*/ 108 h 3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5"/>
                  <a:gd name="T16" fmla="*/ 0 h 348"/>
                  <a:gd name="T17" fmla="*/ 325 w 325"/>
                  <a:gd name="T18" fmla="*/ 348 h 3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5" h="348">
                    <a:moveTo>
                      <a:pt x="325" y="192"/>
                    </a:moveTo>
                    <a:lnTo>
                      <a:pt x="325" y="348"/>
                    </a:lnTo>
                    <a:lnTo>
                      <a:pt x="0" y="162"/>
                    </a:lnTo>
                    <a:lnTo>
                      <a:pt x="0" y="0"/>
                    </a:lnTo>
                    <a:lnTo>
                      <a:pt x="325" y="192"/>
                    </a:lnTo>
                    <a:close/>
                  </a:path>
                </a:pathLst>
              </a:custGeom>
              <a:grp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8" name="Freeform 31"/>
          <p:cNvSpPr>
            <a:spLocks/>
          </p:cNvSpPr>
          <p:nvPr/>
        </p:nvSpPr>
        <p:spPr bwMode="auto">
          <a:xfrm flipH="1">
            <a:off x="442913" y="2078038"/>
            <a:ext cx="1758950" cy="2924175"/>
          </a:xfrm>
          <a:custGeom>
            <a:avLst/>
            <a:gdLst>
              <a:gd name="T0" fmla="*/ 0 w 1344"/>
              <a:gd name="T1" fmla="*/ 0 h 2312"/>
              <a:gd name="T2" fmla="*/ 0 w 1344"/>
              <a:gd name="T3" fmla="*/ 2147483647 h 2312"/>
              <a:gd name="T4" fmla="*/ 2147483647 w 1344"/>
              <a:gd name="T5" fmla="*/ 2147483647 h 2312"/>
              <a:gd name="T6" fmla="*/ 0 60000 65536"/>
              <a:gd name="T7" fmla="*/ 0 60000 65536"/>
              <a:gd name="T8" fmla="*/ 0 60000 65536"/>
              <a:gd name="T9" fmla="*/ 0 w 1344"/>
              <a:gd name="T10" fmla="*/ 0 h 2312"/>
              <a:gd name="T11" fmla="*/ 1344 w 1344"/>
              <a:gd name="T12" fmla="*/ 2312 h 2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312">
                <a:moveTo>
                  <a:pt x="0" y="0"/>
                </a:moveTo>
                <a:lnTo>
                  <a:pt x="0" y="1536"/>
                </a:lnTo>
                <a:lnTo>
                  <a:pt x="1344" y="2312"/>
                </a:lnTo>
              </a:path>
            </a:pathLst>
          </a:custGeom>
          <a:noFill/>
          <a:ln w="762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" name="Freeform 50"/>
          <p:cNvSpPr>
            <a:spLocks/>
          </p:cNvSpPr>
          <p:nvPr/>
        </p:nvSpPr>
        <p:spPr bwMode="auto">
          <a:xfrm rot="4779543" flipV="1">
            <a:off x="3216275" y="4981575"/>
            <a:ext cx="622300" cy="406400"/>
          </a:xfrm>
          <a:custGeom>
            <a:avLst/>
            <a:gdLst>
              <a:gd name="T0" fmla="*/ 622300 w 392"/>
              <a:gd name="T1" fmla="*/ 0 h 256"/>
              <a:gd name="T2" fmla="*/ 228600 w 392"/>
              <a:gd name="T3" fmla="*/ 127000 h 256"/>
              <a:gd name="T4" fmla="*/ 0 w 392"/>
              <a:gd name="T5" fmla="*/ 406400 h 256"/>
              <a:gd name="T6" fmla="*/ 0 60000 65536"/>
              <a:gd name="T7" fmla="*/ 0 60000 65536"/>
              <a:gd name="T8" fmla="*/ 0 60000 65536"/>
              <a:gd name="T9" fmla="*/ 0 w 392"/>
              <a:gd name="T10" fmla="*/ 0 h 256"/>
              <a:gd name="T11" fmla="*/ 392 w 39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56">
                <a:moveTo>
                  <a:pt x="392" y="0"/>
                </a:moveTo>
                <a:cubicBezTo>
                  <a:pt x="300" y="18"/>
                  <a:pt x="209" y="37"/>
                  <a:pt x="144" y="80"/>
                </a:cubicBezTo>
                <a:cubicBezTo>
                  <a:pt x="79" y="123"/>
                  <a:pt x="39" y="189"/>
                  <a:pt x="0" y="256"/>
                </a:cubicBezTo>
              </a:path>
            </a:pathLst>
          </a:custGeom>
          <a:ln>
            <a:solidFill>
              <a:schemeClr val="tx2"/>
            </a:solidFill>
            <a:headEnd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" name="Text Box 71"/>
          <p:cNvSpPr txBox="1">
            <a:spLocks noChangeArrowheads="1"/>
          </p:cNvSpPr>
          <p:nvPr/>
        </p:nvSpPr>
        <p:spPr bwMode="auto">
          <a:xfrm rot="12802515">
            <a:off x="3911600" y="4864100"/>
            <a:ext cx="8001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3264 -0.17523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-88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37 L -0.21285 0.16713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82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/>
      <p:bldP spid="48" grpId="1"/>
      <p:bldP spid="60" grpId="0"/>
      <p:bldP spid="60" grpId="1"/>
      <p:bldP spid="67" grpId="0"/>
      <p:bldP spid="67" grpId="1"/>
      <p:bldP spid="67" grpId="2"/>
      <p:bldP spid="67" grpId="3"/>
      <p:bldP spid="74" grpId="0"/>
      <p:bldP spid="74" grpId="1"/>
      <p:bldP spid="76" grpId="0"/>
      <p:bldP spid="76" grpId="1"/>
      <p:bldP spid="28" grpId="0" animBg="1"/>
      <p:bldP spid="65" grpId="0"/>
      <p:bldP spid="65" grpId="1"/>
      <p:bldP spid="65" grpId="2"/>
      <p:bldP spid="65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ChangeArrowheads="1"/>
          </p:cNvSpPr>
          <p:nvPr/>
        </p:nvSpPr>
        <p:spPr bwMode="auto">
          <a:xfrm>
            <a:off x="2239963" y="2438400"/>
            <a:ext cx="1671637" cy="16256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10"/>
          <p:cNvSpPr>
            <a:spLocks noChangeArrowheads="1"/>
          </p:cNvSpPr>
          <p:nvPr/>
        </p:nvSpPr>
        <p:spPr bwMode="auto">
          <a:xfrm>
            <a:off x="595313" y="2438400"/>
            <a:ext cx="1676400" cy="1630363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11"/>
          <p:cNvSpPr>
            <a:spLocks noChangeArrowheads="1"/>
          </p:cNvSpPr>
          <p:nvPr/>
        </p:nvSpPr>
        <p:spPr bwMode="auto">
          <a:xfrm rot="5400000">
            <a:off x="610394" y="4067969"/>
            <a:ext cx="1670050" cy="1671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23"/>
          <p:cNvSpPr>
            <a:spLocks noChangeArrowheads="1"/>
          </p:cNvSpPr>
          <p:nvPr/>
        </p:nvSpPr>
        <p:spPr bwMode="auto">
          <a:xfrm>
            <a:off x="4783138" y="2449513"/>
            <a:ext cx="1624012" cy="1612900"/>
          </a:xfrm>
          <a:prstGeom prst="rect">
            <a:avLst/>
          </a:pr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2" name="Rectangle 24"/>
          <p:cNvSpPr>
            <a:spLocks noChangeArrowheads="1"/>
          </p:cNvSpPr>
          <p:nvPr/>
        </p:nvSpPr>
        <p:spPr bwMode="auto">
          <a:xfrm>
            <a:off x="6408738" y="2449513"/>
            <a:ext cx="1624012" cy="1612900"/>
          </a:xfrm>
          <a:prstGeom prst="rect">
            <a:avLst/>
          </a:prstGeom>
          <a:solidFill>
            <a:srgbClr val="CC660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3" name="Rectangle 25"/>
          <p:cNvSpPr>
            <a:spLocks noChangeArrowheads="1"/>
          </p:cNvSpPr>
          <p:nvPr/>
        </p:nvSpPr>
        <p:spPr bwMode="auto">
          <a:xfrm>
            <a:off x="6357950" y="823913"/>
            <a:ext cx="1636712" cy="1625600"/>
          </a:xfrm>
          <a:prstGeom prst="rect">
            <a:avLst/>
          </a:prstGeom>
          <a:solidFill>
            <a:srgbClr val="333399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586038" y="2887663"/>
            <a:ext cx="882650" cy="609600"/>
            <a:chOff x="1508" y="1876"/>
            <a:chExt cx="556" cy="384"/>
          </a:xfrm>
        </p:grpSpPr>
        <p:sp>
          <p:nvSpPr>
            <p:cNvPr id="96307" name="Freeform 55"/>
            <p:cNvSpPr>
              <a:spLocks/>
            </p:cNvSpPr>
            <p:nvPr/>
          </p:nvSpPr>
          <p:spPr bwMode="auto">
            <a:xfrm>
              <a:off x="1508" y="1876"/>
              <a:ext cx="556" cy="384"/>
            </a:xfrm>
            <a:custGeom>
              <a:avLst/>
              <a:gdLst>
                <a:gd name="T0" fmla="*/ 0 w 556"/>
                <a:gd name="T1" fmla="*/ 0 h 384"/>
                <a:gd name="T2" fmla="*/ 0 w 556"/>
                <a:gd name="T3" fmla="*/ 384 h 384"/>
                <a:gd name="T4" fmla="*/ 556 w 556"/>
                <a:gd name="T5" fmla="*/ 384 h 384"/>
                <a:gd name="T6" fmla="*/ 556 w 556"/>
                <a:gd name="T7" fmla="*/ 0 h 384"/>
                <a:gd name="T8" fmla="*/ 0 w 55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6"/>
                <a:gd name="T16" fmla="*/ 0 h 384"/>
                <a:gd name="T17" fmla="*/ 556 w 55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6" h="384">
                  <a:moveTo>
                    <a:pt x="0" y="0"/>
                  </a:moveTo>
                  <a:lnTo>
                    <a:pt x="0" y="384"/>
                  </a:lnTo>
                  <a:lnTo>
                    <a:pt x="556" y="384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8" name="Line 56"/>
            <p:cNvSpPr>
              <a:spLocks noChangeShapeType="1"/>
            </p:cNvSpPr>
            <p:nvPr/>
          </p:nvSpPr>
          <p:spPr bwMode="auto">
            <a:xfrm>
              <a:off x="1508" y="2112"/>
              <a:ext cx="55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9" name="Line 58"/>
            <p:cNvSpPr>
              <a:spLocks noChangeShapeType="1"/>
            </p:cNvSpPr>
            <p:nvPr/>
          </p:nvSpPr>
          <p:spPr bwMode="auto">
            <a:xfrm flipV="1">
              <a:off x="1704" y="2108"/>
              <a:ext cx="0" cy="15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6265" name="Freeform 70"/>
          <p:cNvSpPr>
            <a:spLocks/>
          </p:cNvSpPr>
          <p:nvPr/>
        </p:nvSpPr>
        <p:spPr bwMode="auto">
          <a:xfrm>
            <a:off x="850900" y="2879725"/>
            <a:ext cx="1200150" cy="603250"/>
          </a:xfrm>
          <a:custGeom>
            <a:avLst/>
            <a:gdLst>
              <a:gd name="T0" fmla="*/ 2147483647 w 756"/>
              <a:gd name="T1" fmla="*/ 0 h 380"/>
              <a:gd name="T2" fmla="*/ 2147483647 w 756"/>
              <a:gd name="T3" fmla="*/ 0 h 380"/>
              <a:gd name="T4" fmla="*/ 2147483647 w 756"/>
              <a:gd name="T5" fmla="*/ 2147483647 h 380"/>
              <a:gd name="T6" fmla="*/ 0 w 756"/>
              <a:gd name="T7" fmla="*/ 2147483647 h 380"/>
              <a:gd name="T8" fmla="*/ 0 w 756"/>
              <a:gd name="T9" fmla="*/ 2147483647 h 380"/>
              <a:gd name="T10" fmla="*/ 2147483647 w 756"/>
              <a:gd name="T11" fmla="*/ 2147483647 h 380"/>
              <a:gd name="T12" fmla="*/ 2147483647 w 756"/>
              <a:gd name="T13" fmla="*/ 0 h 3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6"/>
              <a:gd name="T22" fmla="*/ 0 h 380"/>
              <a:gd name="T23" fmla="*/ 756 w 756"/>
              <a:gd name="T24" fmla="*/ 380 h 3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6" h="380">
                <a:moveTo>
                  <a:pt x="592" y="0"/>
                </a:moveTo>
                <a:lnTo>
                  <a:pt x="756" y="0"/>
                </a:lnTo>
                <a:lnTo>
                  <a:pt x="756" y="380"/>
                </a:lnTo>
                <a:lnTo>
                  <a:pt x="0" y="380"/>
                </a:lnTo>
                <a:lnTo>
                  <a:pt x="0" y="228"/>
                </a:lnTo>
                <a:lnTo>
                  <a:pt x="592" y="228"/>
                </a:lnTo>
                <a:lnTo>
                  <a:pt x="592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266" name="Freeform 81"/>
          <p:cNvSpPr>
            <a:spLocks/>
          </p:cNvSpPr>
          <p:nvPr/>
        </p:nvSpPr>
        <p:spPr bwMode="auto">
          <a:xfrm rot="5400000">
            <a:off x="1039019" y="4198144"/>
            <a:ext cx="817562" cy="1149350"/>
          </a:xfrm>
          <a:custGeom>
            <a:avLst/>
            <a:gdLst>
              <a:gd name="T0" fmla="*/ 2147483647 w 572"/>
              <a:gd name="T1" fmla="*/ 2147483647 h 768"/>
              <a:gd name="T2" fmla="*/ 2147483647 w 572"/>
              <a:gd name="T3" fmla="*/ 2147483647 h 768"/>
              <a:gd name="T4" fmla="*/ 2147483647 w 572"/>
              <a:gd name="T5" fmla="*/ 2147483647 h 768"/>
              <a:gd name="T6" fmla="*/ 0 w 572"/>
              <a:gd name="T7" fmla="*/ 2147483647 h 768"/>
              <a:gd name="T8" fmla="*/ 0 w 572"/>
              <a:gd name="T9" fmla="*/ 0 h 768"/>
              <a:gd name="T10" fmla="*/ 2147483647 w 572"/>
              <a:gd name="T11" fmla="*/ 0 h 768"/>
              <a:gd name="T12" fmla="*/ 2147483647 w 572"/>
              <a:gd name="T13" fmla="*/ 2147483647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2"/>
              <a:gd name="T22" fmla="*/ 0 h 768"/>
              <a:gd name="T23" fmla="*/ 572 w 572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2" h="768">
                <a:moveTo>
                  <a:pt x="572" y="768"/>
                </a:moveTo>
                <a:lnTo>
                  <a:pt x="228" y="768"/>
                </a:lnTo>
                <a:lnTo>
                  <a:pt x="228" y="528"/>
                </a:lnTo>
                <a:lnTo>
                  <a:pt x="0" y="528"/>
                </a:lnTo>
                <a:lnTo>
                  <a:pt x="0" y="0"/>
                </a:lnTo>
                <a:lnTo>
                  <a:pt x="572" y="0"/>
                </a:lnTo>
                <a:lnTo>
                  <a:pt x="572" y="768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5227638" y="3192463"/>
            <a:ext cx="882650" cy="609600"/>
            <a:chOff x="1508" y="1876"/>
            <a:chExt cx="556" cy="384"/>
          </a:xfrm>
        </p:grpSpPr>
        <p:sp>
          <p:nvSpPr>
            <p:cNvPr id="96304" name="Freeform 90"/>
            <p:cNvSpPr>
              <a:spLocks/>
            </p:cNvSpPr>
            <p:nvPr/>
          </p:nvSpPr>
          <p:spPr bwMode="auto">
            <a:xfrm>
              <a:off x="1508" y="1876"/>
              <a:ext cx="556" cy="384"/>
            </a:xfrm>
            <a:custGeom>
              <a:avLst/>
              <a:gdLst>
                <a:gd name="T0" fmla="*/ 0 w 556"/>
                <a:gd name="T1" fmla="*/ 0 h 384"/>
                <a:gd name="T2" fmla="*/ 0 w 556"/>
                <a:gd name="T3" fmla="*/ 384 h 384"/>
                <a:gd name="T4" fmla="*/ 556 w 556"/>
                <a:gd name="T5" fmla="*/ 384 h 384"/>
                <a:gd name="T6" fmla="*/ 556 w 556"/>
                <a:gd name="T7" fmla="*/ 0 h 384"/>
                <a:gd name="T8" fmla="*/ 0 w 55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6"/>
                <a:gd name="T16" fmla="*/ 0 h 384"/>
                <a:gd name="T17" fmla="*/ 556 w 55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6" h="384">
                  <a:moveTo>
                    <a:pt x="0" y="0"/>
                  </a:moveTo>
                  <a:lnTo>
                    <a:pt x="0" y="384"/>
                  </a:lnTo>
                  <a:lnTo>
                    <a:pt x="556" y="384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5" name="Line 91"/>
            <p:cNvSpPr>
              <a:spLocks noChangeShapeType="1"/>
            </p:cNvSpPr>
            <p:nvPr/>
          </p:nvSpPr>
          <p:spPr bwMode="auto">
            <a:xfrm>
              <a:off x="1508" y="2112"/>
              <a:ext cx="5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6" name="Line 92"/>
            <p:cNvSpPr>
              <a:spLocks noChangeShapeType="1"/>
            </p:cNvSpPr>
            <p:nvPr/>
          </p:nvSpPr>
          <p:spPr bwMode="auto">
            <a:xfrm flipV="1">
              <a:off x="1704" y="2108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6270" name="Freeform 113"/>
          <p:cNvSpPr>
            <a:spLocks/>
          </p:cNvSpPr>
          <p:nvPr/>
        </p:nvSpPr>
        <p:spPr bwMode="auto">
          <a:xfrm>
            <a:off x="6618288" y="3198813"/>
            <a:ext cx="1200150" cy="603250"/>
          </a:xfrm>
          <a:custGeom>
            <a:avLst/>
            <a:gdLst>
              <a:gd name="T0" fmla="*/ 2147483647 w 756"/>
              <a:gd name="T1" fmla="*/ 0 h 380"/>
              <a:gd name="T2" fmla="*/ 2147483647 w 756"/>
              <a:gd name="T3" fmla="*/ 0 h 380"/>
              <a:gd name="T4" fmla="*/ 2147483647 w 756"/>
              <a:gd name="T5" fmla="*/ 2147483647 h 380"/>
              <a:gd name="T6" fmla="*/ 0 w 756"/>
              <a:gd name="T7" fmla="*/ 2147483647 h 380"/>
              <a:gd name="T8" fmla="*/ 0 w 756"/>
              <a:gd name="T9" fmla="*/ 2147483647 h 380"/>
              <a:gd name="T10" fmla="*/ 2147483647 w 756"/>
              <a:gd name="T11" fmla="*/ 2147483647 h 380"/>
              <a:gd name="T12" fmla="*/ 2147483647 w 756"/>
              <a:gd name="T13" fmla="*/ 0 h 3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6"/>
              <a:gd name="T22" fmla="*/ 0 h 380"/>
              <a:gd name="T23" fmla="*/ 756 w 756"/>
              <a:gd name="T24" fmla="*/ 380 h 3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6" h="380">
                <a:moveTo>
                  <a:pt x="592" y="0"/>
                </a:moveTo>
                <a:lnTo>
                  <a:pt x="756" y="0"/>
                </a:lnTo>
                <a:lnTo>
                  <a:pt x="756" y="380"/>
                </a:lnTo>
                <a:lnTo>
                  <a:pt x="0" y="380"/>
                </a:lnTo>
                <a:lnTo>
                  <a:pt x="0" y="228"/>
                </a:lnTo>
                <a:lnTo>
                  <a:pt x="592" y="228"/>
                </a:lnTo>
                <a:lnTo>
                  <a:pt x="59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428860" y="4132278"/>
            <a:ext cx="1344613" cy="1439862"/>
            <a:chOff x="1917" y="136"/>
            <a:chExt cx="957" cy="1026"/>
          </a:xfrm>
        </p:grpSpPr>
        <p:sp>
          <p:nvSpPr>
            <p:cNvPr id="96298" name="Freeform 13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9" name="Freeform 14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0" name="Freeform 15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1" name="Freeform 16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2" name="Freeform 17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303" name="Freeform 18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6272" name="Picture 114" descr="ob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5375" y="1857364"/>
            <a:ext cx="211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73" name="Line 115"/>
          <p:cNvSpPr>
            <a:spLocks noChangeShapeType="1"/>
          </p:cNvSpPr>
          <p:nvPr/>
        </p:nvSpPr>
        <p:spPr bwMode="auto">
          <a:xfrm flipH="1" flipV="1">
            <a:off x="3714744" y="5268926"/>
            <a:ext cx="284162" cy="16033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584710" y="714356"/>
            <a:ext cx="1344612" cy="1439863"/>
            <a:chOff x="1917" y="136"/>
            <a:chExt cx="957" cy="1026"/>
          </a:xfrm>
        </p:grpSpPr>
        <p:sp>
          <p:nvSpPr>
            <p:cNvPr id="96292" name="Freeform 27"/>
            <p:cNvSpPr>
              <a:spLocks/>
            </p:cNvSpPr>
            <p:nvPr/>
          </p:nvSpPr>
          <p:spPr bwMode="auto">
            <a:xfrm>
              <a:off x="1917" y="837"/>
              <a:ext cx="299" cy="325"/>
            </a:xfrm>
            <a:custGeom>
              <a:avLst/>
              <a:gdLst>
                <a:gd name="T0" fmla="*/ 0 w 299"/>
                <a:gd name="T1" fmla="*/ 0 h 325"/>
                <a:gd name="T2" fmla="*/ 0 w 299"/>
                <a:gd name="T3" fmla="*/ 153 h 325"/>
                <a:gd name="T4" fmla="*/ 299 w 299"/>
                <a:gd name="T5" fmla="*/ 325 h 325"/>
                <a:gd name="T6" fmla="*/ 299 w 299"/>
                <a:gd name="T7" fmla="*/ 175 h 325"/>
                <a:gd name="T8" fmla="*/ 0 w 299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325"/>
                <a:gd name="T17" fmla="*/ 299 w 299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325">
                  <a:moveTo>
                    <a:pt x="0" y="0"/>
                  </a:moveTo>
                  <a:lnTo>
                    <a:pt x="0" y="153"/>
                  </a:lnTo>
                  <a:lnTo>
                    <a:pt x="299" y="325"/>
                  </a:lnTo>
                  <a:lnTo>
                    <a:pt x="299" y="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3" name="Freeform 28"/>
            <p:cNvSpPr>
              <a:spLocks/>
            </p:cNvSpPr>
            <p:nvPr/>
          </p:nvSpPr>
          <p:spPr bwMode="auto">
            <a:xfrm>
              <a:off x="2216" y="415"/>
              <a:ext cx="655" cy="747"/>
            </a:xfrm>
            <a:custGeom>
              <a:avLst/>
              <a:gdLst>
                <a:gd name="T0" fmla="*/ 0 w 655"/>
                <a:gd name="T1" fmla="*/ 595 h 747"/>
                <a:gd name="T2" fmla="*/ 483 w 655"/>
                <a:gd name="T3" fmla="*/ 321 h 747"/>
                <a:gd name="T4" fmla="*/ 483 w 655"/>
                <a:gd name="T5" fmla="*/ 99 h 747"/>
                <a:gd name="T6" fmla="*/ 655 w 655"/>
                <a:gd name="T7" fmla="*/ 0 h 747"/>
                <a:gd name="T8" fmla="*/ 655 w 655"/>
                <a:gd name="T9" fmla="*/ 369 h 747"/>
                <a:gd name="T10" fmla="*/ 0 w 655"/>
                <a:gd name="T11" fmla="*/ 747 h 747"/>
                <a:gd name="T12" fmla="*/ 0 w 655"/>
                <a:gd name="T13" fmla="*/ 595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5"/>
                <a:gd name="T22" fmla="*/ 0 h 747"/>
                <a:gd name="T23" fmla="*/ 655 w 655"/>
                <a:gd name="T24" fmla="*/ 747 h 7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5" h="747">
                  <a:moveTo>
                    <a:pt x="0" y="595"/>
                  </a:moveTo>
                  <a:lnTo>
                    <a:pt x="483" y="321"/>
                  </a:lnTo>
                  <a:lnTo>
                    <a:pt x="483" y="99"/>
                  </a:lnTo>
                  <a:lnTo>
                    <a:pt x="655" y="0"/>
                  </a:lnTo>
                  <a:lnTo>
                    <a:pt x="655" y="369"/>
                  </a:lnTo>
                  <a:lnTo>
                    <a:pt x="0" y="747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4" name="Freeform 29"/>
            <p:cNvSpPr>
              <a:spLocks/>
            </p:cNvSpPr>
            <p:nvPr/>
          </p:nvSpPr>
          <p:spPr bwMode="auto">
            <a:xfrm>
              <a:off x="2222" y="136"/>
              <a:ext cx="652" cy="378"/>
            </a:xfrm>
            <a:custGeom>
              <a:avLst/>
              <a:gdLst>
                <a:gd name="T0" fmla="*/ 478 w 652"/>
                <a:gd name="T1" fmla="*/ 378 h 378"/>
                <a:gd name="T2" fmla="*/ 0 w 652"/>
                <a:gd name="T3" fmla="*/ 96 h 378"/>
                <a:gd name="T4" fmla="*/ 170 w 652"/>
                <a:gd name="T5" fmla="*/ 0 h 378"/>
                <a:gd name="T6" fmla="*/ 652 w 652"/>
                <a:gd name="T7" fmla="*/ 278 h 378"/>
                <a:gd name="T8" fmla="*/ 478 w 652"/>
                <a:gd name="T9" fmla="*/ 378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2"/>
                <a:gd name="T16" fmla="*/ 0 h 378"/>
                <a:gd name="T17" fmla="*/ 652 w 652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2" h="378">
                  <a:moveTo>
                    <a:pt x="478" y="378"/>
                  </a:moveTo>
                  <a:lnTo>
                    <a:pt x="0" y="96"/>
                  </a:lnTo>
                  <a:lnTo>
                    <a:pt x="170" y="0"/>
                  </a:lnTo>
                  <a:lnTo>
                    <a:pt x="652" y="278"/>
                  </a:lnTo>
                  <a:lnTo>
                    <a:pt x="478" y="378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5" name="Freeform 30"/>
            <p:cNvSpPr>
              <a:spLocks/>
            </p:cNvSpPr>
            <p:nvPr/>
          </p:nvSpPr>
          <p:spPr bwMode="auto">
            <a:xfrm>
              <a:off x="2222" y="232"/>
              <a:ext cx="478" cy="502"/>
            </a:xfrm>
            <a:custGeom>
              <a:avLst/>
              <a:gdLst>
                <a:gd name="T0" fmla="*/ 0 w 478"/>
                <a:gd name="T1" fmla="*/ 0 h 502"/>
                <a:gd name="T2" fmla="*/ 0 w 478"/>
                <a:gd name="T3" fmla="*/ 226 h 502"/>
                <a:gd name="T4" fmla="*/ 478 w 478"/>
                <a:gd name="T5" fmla="*/ 502 h 502"/>
                <a:gd name="T6" fmla="*/ 478 w 478"/>
                <a:gd name="T7" fmla="*/ 280 h 502"/>
                <a:gd name="T8" fmla="*/ 0 w 478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502"/>
                <a:gd name="T17" fmla="*/ 478 w 478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502">
                  <a:moveTo>
                    <a:pt x="0" y="0"/>
                  </a:moveTo>
                  <a:lnTo>
                    <a:pt x="0" y="226"/>
                  </a:lnTo>
                  <a:lnTo>
                    <a:pt x="478" y="502"/>
                  </a:lnTo>
                  <a:lnTo>
                    <a:pt x="478" y="2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6" name="Freeform 31"/>
            <p:cNvSpPr>
              <a:spLocks/>
            </p:cNvSpPr>
            <p:nvPr/>
          </p:nvSpPr>
          <p:spPr bwMode="auto">
            <a:xfrm>
              <a:off x="1920" y="458"/>
              <a:ext cx="782" cy="552"/>
            </a:xfrm>
            <a:custGeom>
              <a:avLst/>
              <a:gdLst>
                <a:gd name="T0" fmla="*/ 0 w 782"/>
                <a:gd name="T1" fmla="*/ 379 h 552"/>
                <a:gd name="T2" fmla="*/ 294 w 782"/>
                <a:gd name="T3" fmla="*/ 552 h 552"/>
                <a:gd name="T4" fmla="*/ 782 w 782"/>
                <a:gd name="T5" fmla="*/ 276 h 552"/>
                <a:gd name="T6" fmla="*/ 303 w 782"/>
                <a:gd name="T7" fmla="*/ 0 h 552"/>
                <a:gd name="T8" fmla="*/ 18 w 782"/>
                <a:gd name="T9" fmla="*/ 157 h 552"/>
                <a:gd name="T10" fmla="*/ 195 w 782"/>
                <a:gd name="T11" fmla="*/ 259 h 552"/>
                <a:gd name="T12" fmla="*/ 0 w 782"/>
                <a:gd name="T13" fmla="*/ 379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2"/>
                <a:gd name="T22" fmla="*/ 0 h 552"/>
                <a:gd name="T23" fmla="*/ 782 w 782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2" h="552">
                  <a:moveTo>
                    <a:pt x="0" y="379"/>
                  </a:moveTo>
                  <a:lnTo>
                    <a:pt x="294" y="552"/>
                  </a:lnTo>
                  <a:lnTo>
                    <a:pt x="782" y="276"/>
                  </a:lnTo>
                  <a:lnTo>
                    <a:pt x="303" y="0"/>
                  </a:lnTo>
                  <a:lnTo>
                    <a:pt x="18" y="157"/>
                  </a:lnTo>
                  <a:lnTo>
                    <a:pt x="195" y="259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97" name="Freeform 32"/>
            <p:cNvSpPr>
              <a:spLocks/>
            </p:cNvSpPr>
            <p:nvPr/>
          </p:nvSpPr>
          <p:spPr bwMode="auto">
            <a:xfrm>
              <a:off x="1938" y="615"/>
              <a:ext cx="177" cy="180"/>
            </a:xfrm>
            <a:custGeom>
              <a:avLst/>
              <a:gdLst>
                <a:gd name="T0" fmla="*/ 0 w 177"/>
                <a:gd name="T1" fmla="*/ 0 h 180"/>
                <a:gd name="T2" fmla="*/ 0 w 177"/>
                <a:gd name="T3" fmla="*/ 153 h 180"/>
                <a:gd name="T4" fmla="*/ 48 w 177"/>
                <a:gd name="T5" fmla="*/ 180 h 180"/>
                <a:gd name="T6" fmla="*/ 177 w 177"/>
                <a:gd name="T7" fmla="*/ 105 h 180"/>
                <a:gd name="T8" fmla="*/ 0 w 177"/>
                <a:gd name="T9" fmla="*/ 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80"/>
                <a:gd name="T17" fmla="*/ 177 w 177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80">
                  <a:moveTo>
                    <a:pt x="0" y="0"/>
                  </a:moveTo>
                  <a:lnTo>
                    <a:pt x="0" y="153"/>
                  </a:lnTo>
                  <a:lnTo>
                    <a:pt x="48" y="180"/>
                  </a:lnTo>
                  <a:lnTo>
                    <a:pt x="177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119"/>
          <p:cNvSpPr txBox="1">
            <a:spLocks noChangeArrowheads="1"/>
          </p:cNvSpPr>
          <p:nvPr/>
        </p:nvSpPr>
        <p:spPr bwMode="auto">
          <a:xfrm>
            <a:off x="6500826" y="2689225"/>
            <a:ext cx="1275926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FRONT VIEW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47" name="Text Box 120"/>
          <p:cNvSpPr txBox="1">
            <a:spLocks noChangeArrowheads="1"/>
          </p:cNvSpPr>
          <p:nvPr/>
        </p:nvSpPr>
        <p:spPr bwMode="auto">
          <a:xfrm>
            <a:off x="2355286" y="3573463"/>
            <a:ext cx="1502334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LEFT SIDE VIEW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6749953" y="827088"/>
            <a:ext cx="1036758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TOP VIEW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51" name="Text Box 137"/>
          <p:cNvSpPr txBox="1">
            <a:spLocks noChangeArrowheads="1"/>
          </p:cNvSpPr>
          <p:nvPr/>
        </p:nvSpPr>
        <p:spPr bwMode="auto">
          <a:xfrm>
            <a:off x="0" y="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Arrangement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Views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6281" name="Line 139"/>
          <p:cNvSpPr>
            <a:spLocks noChangeShapeType="1"/>
          </p:cNvSpPr>
          <p:nvPr/>
        </p:nvSpPr>
        <p:spPr bwMode="auto">
          <a:xfrm flipV="1">
            <a:off x="1179513" y="3395663"/>
            <a:ext cx="0" cy="9525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282" name="Line 140"/>
          <p:cNvSpPr>
            <a:spLocks noChangeShapeType="1"/>
          </p:cNvSpPr>
          <p:nvPr/>
        </p:nvSpPr>
        <p:spPr bwMode="auto">
          <a:xfrm flipV="1">
            <a:off x="1179513" y="3265488"/>
            <a:ext cx="0" cy="9525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283" name="Line 141"/>
          <p:cNvSpPr>
            <a:spLocks noChangeShapeType="1"/>
          </p:cNvSpPr>
          <p:nvPr/>
        </p:nvSpPr>
        <p:spPr bwMode="auto">
          <a:xfrm flipV="1">
            <a:off x="6977063" y="37036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284" name="Line 142"/>
          <p:cNvSpPr>
            <a:spLocks noChangeShapeType="1"/>
          </p:cNvSpPr>
          <p:nvPr/>
        </p:nvSpPr>
        <p:spPr bwMode="auto">
          <a:xfrm flipV="1">
            <a:off x="6977063" y="356076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" name="Rectangle 75"/>
          <p:cNvSpPr>
            <a:spLocks noChangeArrowheads="1"/>
          </p:cNvSpPr>
          <p:nvPr/>
        </p:nvSpPr>
        <p:spPr bwMode="auto">
          <a:xfrm>
            <a:off x="628193" y="1425859"/>
            <a:ext cx="3086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First angle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defRPr/>
            </a:pPr>
            <a:endParaRPr lang="th-TH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7" name="Rectangle 75"/>
          <p:cNvSpPr>
            <a:spLocks noChangeArrowheads="1"/>
          </p:cNvSpPr>
          <p:nvPr/>
        </p:nvSpPr>
        <p:spPr bwMode="auto">
          <a:xfrm>
            <a:off x="4709153" y="4210626"/>
            <a:ext cx="322043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Third angle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defRPr/>
            </a:pP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96287" name="Straight Connector 60"/>
          <p:cNvCxnSpPr>
            <a:cxnSpLocks noChangeShapeType="1"/>
          </p:cNvCxnSpPr>
          <p:nvPr/>
        </p:nvCxnSpPr>
        <p:spPr bwMode="auto">
          <a:xfrm rot="5400000">
            <a:off x="1331118" y="4799818"/>
            <a:ext cx="8302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</p:cxnSp>
      <p:sp>
        <p:nvSpPr>
          <p:cNvPr id="54" name="Freeform 81"/>
          <p:cNvSpPr>
            <a:spLocks/>
          </p:cNvSpPr>
          <p:nvPr/>
        </p:nvSpPr>
        <p:spPr bwMode="auto">
          <a:xfrm rot="5400000">
            <a:off x="6809596" y="1159660"/>
            <a:ext cx="817562" cy="1149350"/>
          </a:xfrm>
          <a:custGeom>
            <a:avLst/>
            <a:gdLst>
              <a:gd name="T0" fmla="*/ 2147483647 w 572"/>
              <a:gd name="T1" fmla="*/ 2147483647 h 768"/>
              <a:gd name="T2" fmla="*/ 2147483647 w 572"/>
              <a:gd name="T3" fmla="*/ 2147483647 h 768"/>
              <a:gd name="T4" fmla="*/ 2147483647 w 572"/>
              <a:gd name="T5" fmla="*/ 2147483647 h 768"/>
              <a:gd name="T6" fmla="*/ 0 w 572"/>
              <a:gd name="T7" fmla="*/ 2147483647 h 768"/>
              <a:gd name="T8" fmla="*/ 0 w 572"/>
              <a:gd name="T9" fmla="*/ 0 h 768"/>
              <a:gd name="T10" fmla="*/ 2147483647 w 572"/>
              <a:gd name="T11" fmla="*/ 0 h 768"/>
              <a:gd name="T12" fmla="*/ 2147483647 w 572"/>
              <a:gd name="T13" fmla="*/ 2147483647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2"/>
              <a:gd name="T22" fmla="*/ 0 h 768"/>
              <a:gd name="T23" fmla="*/ 572 w 572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2" h="768">
                <a:moveTo>
                  <a:pt x="572" y="768"/>
                </a:moveTo>
                <a:lnTo>
                  <a:pt x="228" y="768"/>
                </a:lnTo>
                <a:lnTo>
                  <a:pt x="228" y="528"/>
                </a:lnTo>
                <a:lnTo>
                  <a:pt x="0" y="528"/>
                </a:lnTo>
                <a:lnTo>
                  <a:pt x="0" y="0"/>
                </a:lnTo>
                <a:lnTo>
                  <a:pt x="572" y="0"/>
                </a:lnTo>
                <a:lnTo>
                  <a:pt x="572" y="768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55" name="Straight Connector 60"/>
          <p:cNvCxnSpPr>
            <a:cxnSpLocks noChangeShapeType="1"/>
          </p:cNvCxnSpPr>
          <p:nvPr/>
        </p:nvCxnSpPr>
        <p:spPr bwMode="auto">
          <a:xfrm rot="5400000">
            <a:off x="7157265" y="1727984"/>
            <a:ext cx="8302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</p:cxnSp>
      <p:sp>
        <p:nvSpPr>
          <p:cNvPr id="58" name="Text Box 120"/>
          <p:cNvSpPr txBox="1">
            <a:spLocks noChangeArrowheads="1"/>
          </p:cNvSpPr>
          <p:nvPr/>
        </p:nvSpPr>
        <p:spPr bwMode="auto">
          <a:xfrm>
            <a:off x="4786314" y="2714620"/>
            <a:ext cx="1502334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LEFT SIDE VIEW</a:t>
            </a:r>
            <a:endParaRPr lang="th-TH" sz="1600" b="1" dirty="0">
              <a:solidFill>
                <a:schemeClr val="bg1"/>
              </a:solidFill>
            </a:endParaRPr>
          </a:p>
        </p:txBody>
      </p:sp>
      <p:pic>
        <p:nvPicPr>
          <p:cNvPr id="59" name="Picture 114" descr="ob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345130"/>
            <a:ext cx="211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Line 115"/>
          <p:cNvSpPr>
            <a:spLocks noChangeShapeType="1"/>
          </p:cNvSpPr>
          <p:nvPr/>
        </p:nvSpPr>
        <p:spPr bwMode="auto">
          <a:xfrm flipH="1" flipV="1">
            <a:off x="5716598" y="1785926"/>
            <a:ext cx="284162" cy="16033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" name="Text Box 119"/>
          <p:cNvSpPr txBox="1">
            <a:spLocks noChangeArrowheads="1"/>
          </p:cNvSpPr>
          <p:nvPr/>
        </p:nvSpPr>
        <p:spPr bwMode="auto">
          <a:xfrm>
            <a:off x="867182" y="3571876"/>
            <a:ext cx="1275926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FRONT VIEW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62" name="Text Box 123"/>
          <p:cNvSpPr txBox="1">
            <a:spLocks noChangeArrowheads="1"/>
          </p:cNvSpPr>
          <p:nvPr/>
        </p:nvSpPr>
        <p:spPr bwMode="auto">
          <a:xfrm>
            <a:off x="928662" y="5305024"/>
            <a:ext cx="1036758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TOP VIEW</a:t>
            </a:r>
            <a:endParaRPr lang="th-TH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9" grpId="0" animBg="1"/>
      <p:bldP spid="58" grpId="0" animBg="1"/>
      <p:bldP spid="61" grpId="0" animBg="1"/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8"/>
          <p:cNvSpPr>
            <a:spLocks/>
          </p:cNvSpPr>
          <p:nvPr/>
        </p:nvSpPr>
        <p:spPr bwMode="auto">
          <a:xfrm>
            <a:off x="2190750" y="1455738"/>
            <a:ext cx="1460500" cy="2520950"/>
          </a:xfrm>
          <a:custGeom>
            <a:avLst/>
            <a:gdLst>
              <a:gd name="T0" fmla="*/ 0 w 681"/>
              <a:gd name="T1" fmla="*/ 2147483647 h 1179"/>
              <a:gd name="T2" fmla="*/ 0 w 681"/>
              <a:gd name="T3" fmla="*/ 2147483647 h 1179"/>
              <a:gd name="T4" fmla="*/ 2147483647 w 681"/>
              <a:gd name="T5" fmla="*/ 2147483647 h 1179"/>
              <a:gd name="T6" fmla="*/ 2147483647 w 681"/>
              <a:gd name="T7" fmla="*/ 0 h 1179"/>
              <a:gd name="T8" fmla="*/ 0 w 681"/>
              <a:gd name="T9" fmla="*/ 2147483647 h 1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79"/>
              <a:gd name="T17" fmla="*/ 681 w 681"/>
              <a:gd name="T18" fmla="*/ 1179 h 11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79">
                <a:moveTo>
                  <a:pt x="0" y="390"/>
                </a:moveTo>
                <a:lnTo>
                  <a:pt x="0" y="1179"/>
                </a:lnTo>
                <a:lnTo>
                  <a:pt x="681" y="786"/>
                </a:lnTo>
                <a:lnTo>
                  <a:pt x="681" y="0"/>
                </a:lnTo>
                <a:lnTo>
                  <a:pt x="0" y="39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 flipH="1">
            <a:off x="2832100" y="2243138"/>
            <a:ext cx="431800" cy="760412"/>
            <a:chOff x="2888" y="1213"/>
            <a:chExt cx="272" cy="479"/>
          </a:xfrm>
        </p:grpSpPr>
        <p:sp>
          <p:nvSpPr>
            <p:cNvPr id="97346" name="Oval 100"/>
            <p:cNvSpPr>
              <a:spLocks noChangeArrowheads="1"/>
            </p:cNvSpPr>
            <p:nvPr/>
          </p:nvSpPr>
          <p:spPr bwMode="auto">
            <a:xfrm rot="3600000">
              <a:off x="2892" y="1378"/>
              <a:ext cx="281" cy="16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47" name="Oval 101"/>
            <p:cNvSpPr>
              <a:spLocks noChangeArrowheads="1"/>
            </p:cNvSpPr>
            <p:nvPr/>
          </p:nvSpPr>
          <p:spPr bwMode="auto">
            <a:xfrm rot="3600000">
              <a:off x="2784" y="1317"/>
              <a:ext cx="479" cy="27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Freeform 64"/>
          <p:cNvSpPr>
            <a:spLocks/>
          </p:cNvSpPr>
          <p:nvPr/>
        </p:nvSpPr>
        <p:spPr bwMode="auto">
          <a:xfrm>
            <a:off x="2176463" y="2284413"/>
            <a:ext cx="1460500" cy="2532062"/>
          </a:xfrm>
          <a:custGeom>
            <a:avLst/>
            <a:gdLst>
              <a:gd name="T0" fmla="*/ 2147483647 w 681"/>
              <a:gd name="T1" fmla="*/ 0 h 1182"/>
              <a:gd name="T2" fmla="*/ 2147483647 w 681"/>
              <a:gd name="T3" fmla="*/ 2147483647 h 1182"/>
              <a:gd name="T4" fmla="*/ 2147483647 w 681"/>
              <a:gd name="T5" fmla="*/ 2147483647 h 1182"/>
              <a:gd name="T6" fmla="*/ 0 w 681"/>
              <a:gd name="T7" fmla="*/ 2147483647 h 1182"/>
              <a:gd name="T8" fmla="*/ 2147483647 w 681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82"/>
              <a:gd name="T17" fmla="*/ 681 w 681"/>
              <a:gd name="T18" fmla="*/ 1182 h 1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82">
                <a:moveTo>
                  <a:pt x="3" y="0"/>
                </a:moveTo>
                <a:lnTo>
                  <a:pt x="681" y="391"/>
                </a:lnTo>
                <a:lnTo>
                  <a:pt x="681" y="1182"/>
                </a:lnTo>
                <a:lnTo>
                  <a:pt x="0" y="789"/>
                </a:lnTo>
                <a:lnTo>
                  <a:pt x="3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Freeform 65"/>
          <p:cNvSpPr>
            <a:spLocks/>
          </p:cNvSpPr>
          <p:nvPr/>
        </p:nvSpPr>
        <p:spPr bwMode="auto">
          <a:xfrm>
            <a:off x="730250" y="2293938"/>
            <a:ext cx="1460500" cy="2520950"/>
          </a:xfrm>
          <a:custGeom>
            <a:avLst/>
            <a:gdLst>
              <a:gd name="T0" fmla="*/ 0 w 681"/>
              <a:gd name="T1" fmla="*/ 2147483647 h 1179"/>
              <a:gd name="T2" fmla="*/ 0 w 681"/>
              <a:gd name="T3" fmla="*/ 2147483647 h 1179"/>
              <a:gd name="T4" fmla="*/ 2147483647 w 681"/>
              <a:gd name="T5" fmla="*/ 2147483647 h 1179"/>
              <a:gd name="T6" fmla="*/ 2147483647 w 681"/>
              <a:gd name="T7" fmla="*/ 0 h 1179"/>
              <a:gd name="T8" fmla="*/ 0 w 681"/>
              <a:gd name="T9" fmla="*/ 2147483647 h 1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79"/>
              <a:gd name="T17" fmla="*/ 681 w 681"/>
              <a:gd name="T18" fmla="*/ 1179 h 11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79">
                <a:moveTo>
                  <a:pt x="0" y="390"/>
                </a:moveTo>
                <a:lnTo>
                  <a:pt x="0" y="1179"/>
                </a:lnTo>
                <a:lnTo>
                  <a:pt x="681" y="786"/>
                </a:lnTo>
                <a:lnTo>
                  <a:pt x="681" y="0"/>
                </a:lnTo>
                <a:lnTo>
                  <a:pt x="0" y="390"/>
                </a:lnTo>
                <a:close/>
              </a:path>
            </a:pathLst>
          </a:custGeom>
          <a:solidFill>
            <a:srgbClr val="CC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270625" y="1835150"/>
            <a:ext cx="1063625" cy="949325"/>
            <a:chOff x="206" y="1933"/>
            <a:chExt cx="298" cy="266"/>
          </a:xfrm>
        </p:grpSpPr>
        <p:sp>
          <p:nvSpPr>
            <p:cNvPr id="97344" name="Freeform 46"/>
            <p:cNvSpPr>
              <a:spLocks/>
            </p:cNvSpPr>
            <p:nvPr/>
          </p:nvSpPr>
          <p:spPr bwMode="auto">
            <a:xfrm>
              <a:off x="210" y="1933"/>
              <a:ext cx="294" cy="261"/>
            </a:xfrm>
            <a:custGeom>
              <a:avLst/>
              <a:gdLst>
                <a:gd name="T0" fmla="*/ 0 w 294"/>
                <a:gd name="T1" fmla="*/ 148 h 261"/>
                <a:gd name="T2" fmla="*/ 15 w 294"/>
                <a:gd name="T3" fmla="*/ 150 h 261"/>
                <a:gd name="T4" fmla="*/ 33 w 294"/>
                <a:gd name="T5" fmla="*/ 159 h 261"/>
                <a:gd name="T6" fmla="*/ 50 w 294"/>
                <a:gd name="T7" fmla="*/ 175 h 261"/>
                <a:gd name="T8" fmla="*/ 65 w 294"/>
                <a:gd name="T9" fmla="*/ 195 h 261"/>
                <a:gd name="T10" fmla="*/ 69 w 294"/>
                <a:gd name="T11" fmla="*/ 216 h 261"/>
                <a:gd name="T12" fmla="*/ 72 w 294"/>
                <a:gd name="T13" fmla="*/ 235 h 261"/>
                <a:gd name="T14" fmla="*/ 69 w 294"/>
                <a:gd name="T15" fmla="*/ 252 h 261"/>
                <a:gd name="T16" fmla="*/ 59 w 294"/>
                <a:gd name="T17" fmla="*/ 261 h 261"/>
                <a:gd name="T18" fmla="*/ 270 w 294"/>
                <a:gd name="T19" fmla="*/ 186 h 261"/>
                <a:gd name="T20" fmla="*/ 282 w 294"/>
                <a:gd name="T21" fmla="*/ 177 h 261"/>
                <a:gd name="T22" fmla="*/ 290 w 294"/>
                <a:gd name="T23" fmla="*/ 163 h 261"/>
                <a:gd name="T24" fmla="*/ 294 w 294"/>
                <a:gd name="T25" fmla="*/ 138 h 261"/>
                <a:gd name="T26" fmla="*/ 288 w 294"/>
                <a:gd name="T27" fmla="*/ 109 h 261"/>
                <a:gd name="T28" fmla="*/ 281 w 294"/>
                <a:gd name="T29" fmla="*/ 87 h 261"/>
                <a:gd name="T30" fmla="*/ 270 w 294"/>
                <a:gd name="T31" fmla="*/ 64 h 261"/>
                <a:gd name="T32" fmla="*/ 257 w 294"/>
                <a:gd name="T33" fmla="*/ 43 h 261"/>
                <a:gd name="T34" fmla="*/ 233 w 294"/>
                <a:gd name="T35" fmla="*/ 19 h 261"/>
                <a:gd name="T36" fmla="*/ 210 w 294"/>
                <a:gd name="T37" fmla="*/ 4 h 261"/>
                <a:gd name="T38" fmla="*/ 188 w 294"/>
                <a:gd name="T39" fmla="*/ 0 h 261"/>
                <a:gd name="T40" fmla="*/ 173 w 294"/>
                <a:gd name="T41" fmla="*/ 1 h 261"/>
                <a:gd name="T42" fmla="*/ 159 w 294"/>
                <a:gd name="T43" fmla="*/ 6 h 261"/>
                <a:gd name="T44" fmla="*/ 0 w 294"/>
                <a:gd name="T45" fmla="*/ 148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261"/>
                <a:gd name="T71" fmla="*/ 294 w 294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261">
                  <a:moveTo>
                    <a:pt x="0" y="148"/>
                  </a:moveTo>
                  <a:lnTo>
                    <a:pt x="15" y="150"/>
                  </a:lnTo>
                  <a:lnTo>
                    <a:pt x="33" y="159"/>
                  </a:lnTo>
                  <a:lnTo>
                    <a:pt x="50" y="175"/>
                  </a:lnTo>
                  <a:lnTo>
                    <a:pt x="65" y="195"/>
                  </a:lnTo>
                  <a:lnTo>
                    <a:pt x="69" y="216"/>
                  </a:lnTo>
                  <a:lnTo>
                    <a:pt x="72" y="235"/>
                  </a:lnTo>
                  <a:lnTo>
                    <a:pt x="69" y="252"/>
                  </a:lnTo>
                  <a:lnTo>
                    <a:pt x="59" y="261"/>
                  </a:lnTo>
                  <a:lnTo>
                    <a:pt x="270" y="186"/>
                  </a:lnTo>
                  <a:lnTo>
                    <a:pt x="282" y="177"/>
                  </a:lnTo>
                  <a:lnTo>
                    <a:pt x="290" y="163"/>
                  </a:lnTo>
                  <a:lnTo>
                    <a:pt x="294" y="138"/>
                  </a:lnTo>
                  <a:lnTo>
                    <a:pt x="288" y="109"/>
                  </a:lnTo>
                  <a:lnTo>
                    <a:pt x="281" y="87"/>
                  </a:lnTo>
                  <a:lnTo>
                    <a:pt x="270" y="64"/>
                  </a:lnTo>
                  <a:lnTo>
                    <a:pt x="257" y="43"/>
                  </a:lnTo>
                  <a:lnTo>
                    <a:pt x="233" y="19"/>
                  </a:lnTo>
                  <a:lnTo>
                    <a:pt x="210" y="4"/>
                  </a:lnTo>
                  <a:lnTo>
                    <a:pt x="188" y="0"/>
                  </a:lnTo>
                  <a:lnTo>
                    <a:pt x="173" y="1"/>
                  </a:lnTo>
                  <a:lnTo>
                    <a:pt x="159" y="6"/>
                  </a:lnTo>
                  <a:lnTo>
                    <a:pt x="0" y="148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33CC33"/>
                </a:gs>
                <a:gs pos="100000">
                  <a:srgbClr val="000000"/>
                </a:gs>
              </a:gsLst>
              <a:lin ang="2700000" scaled="1"/>
            </a:gradFill>
            <a:ln w="317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45" name="Oval 43"/>
            <p:cNvSpPr>
              <a:spLocks noChangeArrowheads="1"/>
            </p:cNvSpPr>
            <p:nvPr/>
          </p:nvSpPr>
          <p:spPr bwMode="auto">
            <a:xfrm rot="3600000">
              <a:off x="179" y="2101"/>
              <a:ext cx="125" cy="71"/>
            </a:xfrm>
            <a:prstGeom prst="ellipse">
              <a:avLst/>
            </a:prstGeom>
            <a:solidFill>
              <a:srgbClr val="009900"/>
            </a:solidFill>
            <a:ln w="3175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Freeform 39"/>
          <p:cNvSpPr>
            <a:spLocks/>
          </p:cNvSpPr>
          <p:nvPr/>
        </p:nvSpPr>
        <p:spPr bwMode="auto">
          <a:xfrm>
            <a:off x="5160963" y="1471613"/>
            <a:ext cx="1460500" cy="2532062"/>
          </a:xfrm>
          <a:custGeom>
            <a:avLst/>
            <a:gdLst>
              <a:gd name="T0" fmla="*/ 2147483647 w 681"/>
              <a:gd name="T1" fmla="*/ 0 h 1182"/>
              <a:gd name="T2" fmla="*/ 2147483647 w 681"/>
              <a:gd name="T3" fmla="*/ 2147483647 h 1182"/>
              <a:gd name="T4" fmla="*/ 2147483647 w 681"/>
              <a:gd name="T5" fmla="*/ 2147483647 h 1182"/>
              <a:gd name="T6" fmla="*/ 0 w 681"/>
              <a:gd name="T7" fmla="*/ 2147483647 h 1182"/>
              <a:gd name="T8" fmla="*/ 2147483647 w 681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82"/>
              <a:gd name="T17" fmla="*/ 681 w 681"/>
              <a:gd name="T18" fmla="*/ 1182 h 1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82">
                <a:moveTo>
                  <a:pt x="3" y="0"/>
                </a:moveTo>
                <a:lnTo>
                  <a:pt x="681" y="391"/>
                </a:lnTo>
                <a:lnTo>
                  <a:pt x="681" y="1182"/>
                </a:lnTo>
                <a:lnTo>
                  <a:pt x="0" y="789"/>
                </a:lnTo>
                <a:lnTo>
                  <a:pt x="3" y="0"/>
                </a:lnTo>
                <a:close/>
              </a:path>
            </a:pathLst>
          </a:cu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40"/>
          <p:cNvSpPr>
            <a:spLocks/>
          </p:cNvSpPr>
          <p:nvPr/>
        </p:nvSpPr>
        <p:spPr bwMode="auto">
          <a:xfrm>
            <a:off x="6616700" y="1471613"/>
            <a:ext cx="1460500" cy="2520950"/>
          </a:xfrm>
          <a:custGeom>
            <a:avLst/>
            <a:gdLst>
              <a:gd name="T0" fmla="*/ 0 w 681"/>
              <a:gd name="T1" fmla="*/ 2147483647 h 1179"/>
              <a:gd name="T2" fmla="*/ 0 w 681"/>
              <a:gd name="T3" fmla="*/ 2147483647 h 1179"/>
              <a:gd name="T4" fmla="*/ 2147483647 w 681"/>
              <a:gd name="T5" fmla="*/ 2147483647 h 1179"/>
              <a:gd name="T6" fmla="*/ 2147483647 w 681"/>
              <a:gd name="T7" fmla="*/ 0 h 1179"/>
              <a:gd name="T8" fmla="*/ 0 w 681"/>
              <a:gd name="T9" fmla="*/ 2147483647 h 1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79"/>
              <a:gd name="T17" fmla="*/ 681 w 681"/>
              <a:gd name="T18" fmla="*/ 1179 h 11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79">
                <a:moveTo>
                  <a:pt x="0" y="390"/>
                </a:moveTo>
                <a:lnTo>
                  <a:pt x="0" y="1179"/>
                </a:lnTo>
                <a:lnTo>
                  <a:pt x="681" y="786"/>
                </a:lnTo>
                <a:lnTo>
                  <a:pt x="681" y="0"/>
                </a:lnTo>
                <a:lnTo>
                  <a:pt x="0" y="390"/>
                </a:lnTo>
                <a:close/>
              </a:path>
            </a:pathLst>
          </a:custGeom>
          <a:solidFill>
            <a:srgbClr val="CC66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5803900" y="2344738"/>
            <a:ext cx="431800" cy="760412"/>
            <a:chOff x="3656" y="1637"/>
            <a:chExt cx="272" cy="479"/>
          </a:xfrm>
        </p:grpSpPr>
        <p:sp>
          <p:nvSpPr>
            <p:cNvPr id="97342" name="Oval 41"/>
            <p:cNvSpPr>
              <a:spLocks noChangeArrowheads="1"/>
            </p:cNvSpPr>
            <p:nvPr/>
          </p:nvSpPr>
          <p:spPr bwMode="auto">
            <a:xfrm rot="3600000">
              <a:off x="3660" y="1802"/>
              <a:ext cx="281" cy="16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43" name="Oval 48"/>
            <p:cNvSpPr>
              <a:spLocks noChangeArrowheads="1"/>
            </p:cNvSpPr>
            <p:nvPr/>
          </p:nvSpPr>
          <p:spPr bwMode="auto">
            <a:xfrm rot="3600000">
              <a:off x="3552" y="1741"/>
              <a:ext cx="479" cy="27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Freeform 49"/>
          <p:cNvSpPr>
            <a:spLocks/>
          </p:cNvSpPr>
          <p:nvPr/>
        </p:nvSpPr>
        <p:spPr bwMode="auto">
          <a:xfrm>
            <a:off x="6991350" y="2189163"/>
            <a:ext cx="696913" cy="865187"/>
          </a:xfrm>
          <a:custGeom>
            <a:avLst/>
            <a:gdLst>
              <a:gd name="T0" fmla="*/ 0 w 195"/>
              <a:gd name="T1" fmla="*/ 2147483647 h 243"/>
              <a:gd name="T2" fmla="*/ 0 w 195"/>
              <a:gd name="T3" fmla="*/ 2147483647 h 243"/>
              <a:gd name="T4" fmla="*/ 2147483647 w 195"/>
              <a:gd name="T5" fmla="*/ 0 h 243"/>
              <a:gd name="T6" fmla="*/ 2147483647 w 195"/>
              <a:gd name="T7" fmla="*/ 2147483647 h 243"/>
              <a:gd name="T8" fmla="*/ 0 w 195"/>
              <a:gd name="T9" fmla="*/ 2147483647 h 2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243"/>
              <a:gd name="T17" fmla="*/ 195 w 195"/>
              <a:gd name="T18" fmla="*/ 243 h 2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243">
                <a:moveTo>
                  <a:pt x="0" y="243"/>
                </a:moveTo>
                <a:lnTo>
                  <a:pt x="0" y="144"/>
                </a:lnTo>
                <a:lnTo>
                  <a:pt x="195" y="0"/>
                </a:lnTo>
                <a:lnTo>
                  <a:pt x="195" y="174"/>
                </a:lnTo>
                <a:lnTo>
                  <a:pt x="0" y="243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819400" y="3157538"/>
            <a:ext cx="431800" cy="760412"/>
            <a:chOff x="2888" y="1213"/>
            <a:chExt cx="272" cy="479"/>
          </a:xfrm>
        </p:grpSpPr>
        <p:sp>
          <p:nvSpPr>
            <p:cNvPr id="97340" name="Oval 66"/>
            <p:cNvSpPr>
              <a:spLocks noChangeArrowheads="1"/>
            </p:cNvSpPr>
            <p:nvPr/>
          </p:nvSpPr>
          <p:spPr bwMode="auto">
            <a:xfrm rot="3600000">
              <a:off x="2892" y="1378"/>
              <a:ext cx="281" cy="16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41" name="Oval 67"/>
            <p:cNvSpPr>
              <a:spLocks noChangeArrowheads="1"/>
            </p:cNvSpPr>
            <p:nvPr/>
          </p:nvSpPr>
          <p:spPr bwMode="auto">
            <a:xfrm rot="3600000">
              <a:off x="2784" y="1317"/>
              <a:ext cx="479" cy="27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Freeform 68"/>
          <p:cNvSpPr>
            <a:spLocks/>
          </p:cNvSpPr>
          <p:nvPr/>
        </p:nvSpPr>
        <p:spPr bwMode="auto">
          <a:xfrm>
            <a:off x="1104900" y="3011488"/>
            <a:ext cx="696913" cy="865187"/>
          </a:xfrm>
          <a:custGeom>
            <a:avLst/>
            <a:gdLst>
              <a:gd name="T0" fmla="*/ 0 w 195"/>
              <a:gd name="T1" fmla="*/ 2147483647 h 243"/>
              <a:gd name="T2" fmla="*/ 0 w 195"/>
              <a:gd name="T3" fmla="*/ 2147483647 h 243"/>
              <a:gd name="T4" fmla="*/ 2147483647 w 195"/>
              <a:gd name="T5" fmla="*/ 0 h 243"/>
              <a:gd name="T6" fmla="*/ 2147483647 w 195"/>
              <a:gd name="T7" fmla="*/ 2147483647 h 243"/>
              <a:gd name="T8" fmla="*/ 0 w 195"/>
              <a:gd name="T9" fmla="*/ 2147483647 h 2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243"/>
              <a:gd name="T17" fmla="*/ 195 w 195"/>
              <a:gd name="T18" fmla="*/ 243 h 2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243">
                <a:moveTo>
                  <a:pt x="0" y="243"/>
                </a:moveTo>
                <a:lnTo>
                  <a:pt x="0" y="144"/>
                </a:lnTo>
                <a:lnTo>
                  <a:pt x="195" y="0"/>
                </a:lnTo>
                <a:lnTo>
                  <a:pt x="195" y="174"/>
                </a:lnTo>
                <a:lnTo>
                  <a:pt x="0" y="243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1828800" y="3476625"/>
            <a:ext cx="1063625" cy="949325"/>
            <a:chOff x="206" y="1933"/>
            <a:chExt cx="298" cy="266"/>
          </a:xfrm>
        </p:grpSpPr>
        <p:sp>
          <p:nvSpPr>
            <p:cNvPr id="97338" name="Freeform 62"/>
            <p:cNvSpPr>
              <a:spLocks/>
            </p:cNvSpPr>
            <p:nvPr/>
          </p:nvSpPr>
          <p:spPr bwMode="auto">
            <a:xfrm>
              <a:off x="210" y="1933"/>
              <a:ext cx="294" cy="261"/>
            </a:xfrm>
            <a:custGeom>
              <a:avLst/>
              <a:gdLst>
                <a:gd name="T0" fmla="*/ 0 w 294"/>
                <a:gd name="T1" fmla="*/ 148 h 261"/>
                <a:gd name="T2" fmla="*/ 15 w 294"/>
                <a:gd name="T3" fmla="*/ 150 h 261"/>
                <a:gd name="T4" fmla="*/ 33 w 294"/>
                <a:gd name="T5" fmla="*/ 159 h 261"/>
                <a:gd name="T6" fmla="*/ 50 w 294"/>
                <a:gd name="T7" fmla="*/ 175 h 261"/>
                <a:gd name="T8" fmla="*/ 65 w 294"/>
                <a:gd name="T9" fmla="*/ 195 h 261"/>
                <a:gd name="T10" fmla="*/ 69 w 294"/>
                <a:gd name="T11" fmla="*/ 216 h 261"/>
                <a:gd name="T12" fmla="*/ 72 w 294"/>
                <a:gd name="T13" fmla="*/ 235 h 261"/>
                <a:gd name="T14" fmla="*/ 69 w 294"/>
                <a:gd name="T15" fmla="*/ 252 h 261"/>
                <a:gd name="T16" fmla="*/ 59 w 294"/>
                <a:gd name="T17" fmla="*/ 261 h 261"/>
                <a:gd name="T18" fmla="*/ 270 w 294"/>
                <a:gd name="T19" fmla="*/ 186 h 261"/>
                <a:gd name="T20" fmla="*/ 282 w 294"/>
                <a:gd name="T21" fmla="*/ 177 h 261"/>
                <a:gd name="T22" fmla="*/ 290 w 294"/>
                <a:gd name="T23" fmla="*/ 163 h 261"/>
                <a:gd name="T24" fmla="*/ 294 w 294"/>
                <a:gd name="T25" fmla="*/ 138 h 261"/>
                <a:gd name="T26" fmla="*/ 288 w 294"/>
                <a:gd name="T27" fmla="*/ 109 h 261"/>
                <a:gd name="T28" fmla="*/ 281 w 294"/>
                <a:gd name="T29" fmla="*/ 87 h 261"/>
                <a:gd name="T30" fmla="*/ 270 w 294"/>
                <a:gd name="T31" fmla="*/ 64 h 261"/>
                <a:gd name="T32" fmla="*/ 257 w 294"/>
                <a:gd name="T33" fmla="*/ 43 h 261"/>
                <a:gd name="T34" fmla="*/ 233 w 294"/>
                <a:gd name="T35" fmla="*/ 19 h 261"/>
                <a:gd name="T36" fmla="*/ 210 w 294"/>
                <a:gd name="T37" fmla="*/ 4 h 261"/>
                <a:gd name="T38" fmla="*/ 188 w 294"/>
                <a:gd name="T39" fmla="*/ 0 h 261"/>
                <a:gd name="T40" fmla="*/ 173 w 294"/>
                <a:gd name="T41" fmla="*/ 1 h 261"/>
                <a:gd name="T42" fmla="*/ 159 w 294"/>
                <a:gd name="T43" fmla="*/ 6 h 261"/>
                <a:gd name="T44" fmla="*/ 0 w 294"/>
                <a:gd name="T45" fmla="*/ 148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261"/>
                <a:gd name="T71" fmla="*/ 294 w 294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261">
                  <a:moveTo>
                    <a:pt x="0" y="148"/>
                  </a:moveTo>
                  <a:lnTo>
                    <a:pt x="15" y="150"/>
                  </a:lnTo>
                  <a:lnTo>
                    <a:pt x="33" y="159"/>
                  </a:lnTo>
                  <a:lnTo>
                    <a:pt x="50" y="175"/>
                  </a:lnTo>
                  <a:lnTo>
                    <a:pt x="65" y="195"/>
                  </a:lnTo>
                  <a:lnTo>
                    <a:pt x="69" y="216"/>
                  </a:lnTo>
                  <a:lnTo>
                    <a:pt x="72" y="235"/>
                  </a:lnTo>
                  <a:lnTo>
                    <a:pt x="69" y="252"/>
                  </a:lnTo>
                  <a:lnTo>
                    <a:pt x="59" y="261"/>
                  </a:lnTo>
                  <a:lnTo>
                    <a:pt x="270" y="186"/>
                  </a:lnTo>
                  <a:lnTo>
                    <a:pt x="282" y="177"/>
                  </a:lnTo>
                  <a:lnTo>
                    <a:pt x="290" y="163"/>
                  </a:lnTo>
                  <a:lnTo>
                    <a:pt x="294" y="138"/>
                  </a:lnTo>
                  <a:lnTo>
                    <a:pt x="288" y="109"/>
                  </a:lnTo>
                  <a:lnTo>
                    <a:pt x="281" y="87"/>
                  </a:lnTo>
                  <a:lnTo>
                    <a:pt x="270" y="64"/>
                  </a:lnTo>
                  <a:lnTo>
                    <a:pt x="257" y="43"/>
                  </a:lnTo>
                  <a:lnTo>
                    <a:pt x="233" y="19"/>
                  </a:lnTo>
                  <a:lnTo>
                    <a:pt x="210" y="4"/>
                  </a:lnTo>
                  <a:lnTo>
                    <a:pt x="188" y="0"/>
                  </a:lnTo>
                  <a:lnTo>
                    <a:pt x="173" y="1"/>
                  </a:lnTo>
                  <a:lnTo>
                    <a:pt x="159" y="6"/>
                  </a:lnTo>
                  <a:lnTo>
                    <a:pt x="0" y="148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33CC33"/>
                </a:gs>
                <a:gs pos="100000">
                  <a:srgbClr val="000000"/>
                </a:gs>
              </a:gsLst>
              <a:lin ang="2700000" scaled="1"/>
            </a:gradFill>
            <a:ln w="317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39" name="Oval 63"/>
            <p:cNvSpPr>
              <a:spLocks noChangeArrowheads="1"/>
            </p:cNvSpPr>
            <p:nvPr/>
          </p:nvSpPr>
          <p:spPr bwMode="auto">
            <a:xfrm rot="3600000">
              <a:off x="179" y="2101"/>
              <a:ext cx="125" cy="71"/>
            </a:xfrm>
            <a:prstGeom prst="ellipse">
              <a:avLst/>
            </a:prstGeom>
            <a:solidFill>
              <a:srgbClr val="009900"/>
            </a:solidFill>
            <a:ln w="3175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05"/>
          <p:cNvGrpSpPr>
            <a:grpSpLocks/>
          </p:cNvGrpSpPr>
          <p:nvPr/>
        </p:nvGrpSpPr>
        <p:grpSpPr bwMode="auto">
          <a:xfrm>
            <a:off x="669925" y="4887913"/>
            <a:ext cx="2955925" cy="1301750"/>
            <a:chOff x="358" y="3295"/>
            <a:chExt cx="1862" cy="820"/>
          </a:xfrm>
        </p:grpSpPr>
        <p:sp>
          <p:nvSpPr>
            <p:cNvPr id="97327" name="AutoShape 4"/>
            <p:cNvSpPr>
              <a:spLocks noChangeArrowheads="1"/>
            </p:cNvSpPr>
            <p:nvPr/>
          </p:nvSpPr>
          <p:spPr bwMode="auto">
            <a:xfrm>
              <a:off x="1487" y="3400"/>
              <a:ext cx="591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80 w 21600"/>
                <a:gd name="T25" fmla="*/ 3148 h 21600"/>
                <a:gd name="T26" fmla="*/ 18420 w 21600"/>
                <a:gd name="T27" fmla="*/ 1845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28" name="AutoShape 5"/>
            <p:cNvSpPr>
              <a:spLocks noChangeArrowheads="1"/>
            </p:cNvSpPr>
            <p:nvPr/>
          </p:nvSpPr>
          <p:spPr bwMode="auto">
            <a:xfrm rot="5400000">
              <a:off x="501" y="3375"/>
              <a:ext cx="590" cy="6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3 w 21600"/>
                <a:gd name="T13" fmla="*/ 4496 h 21600"/>
                <a:gd name="T14" fmla="*/ 17097 w 21600"/>
                <a:gd name="T15" fmla="*/ 171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29" name="Line 74"/>
            <p:cNvSpPr>
              <a:spLocks noChangeShapeType="1"/>
            </p:cNvSpPr>
            <p:nvPr/>
          </p:nvSpPr>
          <p:spPr bwMode="auto">
            <a:xfrm rot="-5400000">
              <a:off x="1784" y="3667"/>
              <a:ext cx="0" cy="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75"/>
            <p:cNvSpPr>
              <a:spLocks noChangeShapeType="1"/>
            </p:cNvSpPr>
            <p:nvPr/>
          </p:nvSpPr>
          <p:spPr bwMode="auto">
            <a:xfrm rot="-5400000">
              <a:off x="2042" y="3524"/>
              <a:ext cx="0" cy="35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9" name="Line 76"/>
            <p:cNvSpPr>
              <a:spLocks noChangeShapeType="1"/>
            </p:cNvSpPr>
            <p:nvPr/>
          </p:nvSpPr>
          <p:spPr bwMode="auto">
            <a:xfrm rot="5400000" flipH="1">
              <a:off x="1512" y="3516"/>
              <a:ext cx="0" cy="37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0" name="Line 77"/>
            <p:cNvSpPr>
              <a:spLocks noChangeShapeType="1"/>
            </p:cNvSpPr>
            <p:nvPr/>
          </p:nvSpPr>
          <p:spPr bwMode="auto">
            <a:xfrm rot="10800000">
              <a:off x="1787" y="3664"/>
              <a:ext cx="0" cy="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1" name="Line 78"/>
            <p:cNvSpPr>
              <a:spLocks noChangeShapeType="1"/>
            </p:cNvSpPr>
            <p:nvPr/>
          </p:nvSpPr>
          <p:spPr bwMode="auto">
            <a:xfrm rot="10800000">
              <a:off x="1787" y="3295"/>
              <a:ext cx="0" cy="32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2" name="Line 80"/>
            <p:cNvSpPr>
              <a:spLocks noChangeShapeType="1"/>
            </p:cNvSpPr>
            <p:nvPr/>
          </p:nvSpPr>
          <p:spPr bwMode="auto">
            <a:xfrm rot="10800000">
              <a:off x="1787" y="3783"/>
              <a:ext cx="0" cy="33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3" name="Line 81"/>
            <p:cNvSpPr>
              <a:spLocks noChangeShapeType="1"/>
            </p:cNvSpPr>
            <p:nvPr/>
          </p:nvSpPr>
          <p:spPr bwMode="auto">
            <a:xfrm rot="-5400000">
              <a:off x="800" y="3667"/>
              <a:ext cx="0" cy="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4" name="Line 82"/>
            <p:cNvSpPr>
              <a:spLocks noChangeShapeType="1"/>
            </p:cNvSpPr>
            <p:nvPr/>
          </p:nvSpPr>
          <p:spPr bwMode="auto">
            <a:xfrm rot="-5400000">
              <a:off x="1054" y="3528"/>
              <a:ext cx="0" cy="34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5" name="Line 83"/>
            <p:cNvSpPr>
              <a:spLocks noChangeShapeType="1"/>
            </p:cNvSpPr>
            <p:nvPr/>
          </p:nvSpPr>
          <p:spPr bwMode="auto">
            <a:xfrm rot="5400000" flipH="1">
              <a:off x="536" y="3524"/>
              <a:ext cx="0" cy="35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grpSp>
        <p:nvGrpSpPr>
          <p:cNvPr id="13" name="Group 107"/>
          <p:cNvGrpSpPr>
            <a:grpSpLocks/>
          </p:cNvGrpSpPr>
          <p:nvPr/>
        </p:nvGrpSpPr>
        <p:grpSpPr bwMode="auto">
          <a:xfrm>
            <a:off x="5076825" y="4887913"/>
            <a:ext cx="3082925" cy="1301750"/>
            <a:chOff x="3358" y="3295"/>
            <a:chExt cx="1942" cy="820"/>
          </a:xfrm>
        </p:grpSpPr>
        <p:sp>
          <p:nvSpPr>
            <p:cNvPr id="97316" name="AutoShape 9"/>
            <p:cNvSpPr>
              <a:spLocks noChangeArrowheads="1"/>
            </p:cNvSpPr>
            <p:nvPr/>
          </p:nvSpPr>
          <p:spPr bwMode="auto">
            <a:xfrm>
              <a:off x="3518" y="3402"/>
              <a:ext cx="591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80 w 21600"/>
                <a:gd name="T25" fmla="*/ 3148 h 21600"/>
                <a:gd name="T26" fmla="*/ 18420 w 21600"/>
                <a:gd name="T27" fmla="*/ 1845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7" name="AutoShape 10"/>
            <p:cNvSpPr>
              <a:spLocks noChangeArrowheads="1"/>
            </p:cNvSpPr>
            <p:nvPr/>
          </p:nvSpPr>
          <p:spPr bwMode="auto">
            <a:xfrm rot="5400000">
              <a:off x="4566" y="3377"/>
              <a:ext cx="590" cy="6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3 w 21600"/>
                <a:gd name="T13" fmla="*/ 4496 h 21600"/>
                <a:gd name="T14" fmla="*/ 17097 w 21600"/>
                <a:gd name="T15" fmla="*/ 171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8" name="Line 84"/>
            <p:cNvSpPr>
              <a:spLocks noChangeShapeType="1"/>
            </p:cNvSpPr>
            <p:nvPr/>
          </p:nvSpPr>
          <p:spPr bwMode="auto">
            <a:xfrm rot="-5400000">
              <a:off x="3816" y="3667"/>
              <a:ext cx="0" cy="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85"/>
            <p:cNvSpPr>
              <a:spLocks noChangeShapeType="1"/>
            </p:cNvSpPr>
            <p:nvPr/>
          </p:nvSpPr>
          <p:spPr bwMode="auto">
            <a:xfrm rot="-5400000">
              <a:off x="4074" y="3524"/>
              <a:ext cx="0" cy="35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" name="Line 86"/>
            <p:cNvSpPr>
              <a:spLocks noChangeShapeType="1"/>
            </p:cNvSpPr>
            <p:nvPr/>
          </p:nvSpPr>
          <p:spPr bwMode="auto">
            <a:xfrm rot="5400000" flipH="1">
              <a:off x="3544" y="3516"/>
              <a:ext cx="0" cy="37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2" name="Line 87"/>
            <p:cNvSpPr>
              <a:spLocks noChangeShapeType="1"/>
            </p:cNvSpPr>
            <p:nvPr/>
          </p:nvSpPr>
          <p:spPr bwMode="auto">
            <a:xfrm rot="10800000">
              <a:off x="3819" y="3664"/>
              <a:ext cx="0" cy="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3" name="Line 88"/>
            <p:cNvSpPr>
              <a:spLocks noChangeShapeType="1"/>
            </p:cNvSpPr>
            <p:nvPr/>
          </p:nvSpPr>
          <p:spPr bwMode="auto">
            <a:xfrm rot="10800000">
              <a:off x="3819" y="3295"/>
              <a:ext cx="0" cy="32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4" name="Line 89"/>
            <p:cNvSpPr>
              <a:spLocks noChangeShapeType="1"/>
            </p:cNvSpPr>
            <p:nvPr/>
          </p:nvSpPr>
          <p:spPr bwMode="auto">
            <a:xfrm rot="10800000">
              <a:off x="3819" y="3783"/>
              <a:ext cx="0" cy="33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5" name="Line 90"/>
            <p:cNvSpPr>
              <a:spLocks noChangeShapeType="1"/>
            </p:cNvSpPr>
            <p:nvPr/>
          </p:nvSpPr>
          <p:spPr bwMode="auto">
            <a:xfrm rot="-5400000">
              <a:off x="4872" y="3667"/>
              <a:ext cx="0" cy="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6" name="Line 91"/>
            <p:cNvSpPr>
              <a:spLocks noChangeShapeType="1"/>
            </p:cNvSpPr>
            <p:nvPr/>
          </p:nvSpPr>
          <p:spPr bwMode="auto">
            <a:xfrm rot="-5400000">
              <a:off x="5126" y="3528"/>
              <a:ext cx="0" cy="34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7" name="Line 92"/>
            <p:cNvSpPr>
              <a:spLocks noChangeShapeType="1"/>
            </p:cNvSpPr>
            <p:nvPr/>
          </p:nvSpPr>
          <p:spPr bwMode="auto">
            <a:xfrm rot="5400000" flipH="1">
              <a:off x="4608" y="3524"/>
              <a:ext cx="0" cy="35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48" name="Freeform 109"/>
          <p:cNvSpPr>
            <a:spLocks/>
          </p:cNvSpPr>
          <p:nvPr/>
        </p:nvSpPr>
        <p:spPr bwMode="auto">
          <a:xfrm>
            <a:off x="5156200" y="2309813"/>
            <a:ext cx="1460500" cy="2520950"/>
          </a:xfrm>
          <a:custGeom>
            <a:avLst/>
            <a:gdLst>
              <a:gd name="T0" fmla="*/ 0 w 681"/>
              <a:gd name="T1" fmla="*/ 2147483647 h 1179"/>
              <a:gd name="T2" fmla="*/ 0 w 681"/>
              <a:gd name="T3" fmla="*/ 2147483647 h 1179"/>
              <a:gd name="T4" fmla="*/ 2147483647 w 681"/>
              <a:gd name="T5" fmla="*/ 2147483647 h 1179"/>
              <a:gd name="T6" fmla="*/ 2147483647 w 681"/>
              <a:gd name="T7" fmla="*/ 0 h 1179"/>
              <a:gd name="T8" fmla="*/ 0 w 681"/>
              <a:gd name="T9" fmla="*/ 2147483647 h 1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179"/>
              <a:gd name="T17" fmla="*/ 681 w 681"/>
              <a:gd name="T18" fmla="*/ 1179 h 11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179">
                <a:moveTo>
                  <a:pt x="0" y="390"/>
                </a:moveTo>
                <a:lnTo>
                  <a:pt x="0" y="1179"/>
                </a:lnTo>
                <a:lnTo>
                  <a:pt x="681" y="786"/>
                </a:lnTo>
                <a:lnTo>
                  <a:pt x="681" y="0"/>
                </a:lnTo>
                <a:lnTo>
                  <a:pt x="0" y="390"/>
                </a:lnTo>
                <a:close/>
              </a:path>
            </a:pathLst>
          </a:custGeom>
          <a:solidFill>
            <a:srgbClr val="00B050">
              <a:alpha val="39999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4" name="Group 110"/>
          <p:cNvGrpSpPr>
            <a:grpSpLocks/>
          </p:cNvGrpSpPr>
          <p:nvPr/>
        </p:nvGrpSpPr>
        <p:grpSpPr bwMode="auto">
          <a:xfrm flipH="1">
            <a:off x="5803900" y="3017838"/>
            <a:ext cx="431800" cy="760412"/>
            <a:chOff x="3656" y="1637"/>
            <a:chExt cx="272" cy="479"/>
          </a:xfrm>
        </p:grpSpPr>
        <p:sp>
          <p:nvSpPr>
            <p:cNvPr id="97314" name="Oval 111"/>
            <p:cNvSpPr>
              <a:spLocks noChangeArrowheads="1"/>
            </p:cNvSpPr>
            <p:nvPr/>
          </p:nvSpPr>
          <p:spPr bwMode="auto">
            <a:xfrm rot="3600000">
              <a:off x="3660" y="1802"/>
              <a:ext cx="281" cy="16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5" name="Oval 112"/>
            <p:cNvSpPr>
              <a:spLocks noChangeArrowheads="1"/>
            </p:cNvSpPr>
            <p:nvPr/>
          </p:nvSpPr>
          <p:spPr bwMode="auto">
            <a:xfrm rot="3600000">
              <a:off x="3552" y="1741"/>
              <a:ext cx="479" cy="27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Symbols of Projection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Systems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5" name="Group 129"/>
          <p:cNvGrpSpPr>
            <a:grpSpLocks/>
          </p:cNvGrpSpPr>
          <p:nvPr/>
        </p:nvGrpSpPr>
        <p:grpSpPr bwMode="auto">
          <a:xfrm>
            <a:off x="6407150" y="5048250"/>
            <a:ext cx="2546350" cy="1422400"/>
            <a:chOff x="4036" y="3180"/>
            <a:chExt cx="1604" cy="896"/>
          </a:xfrm>
        </p:grpSpPr>
        <p:sp>
          <p:nvSpPr>
            <p:cNvPr id="97302" name="Line 117"/>
            <p:cNvSpPr>
              <a:spLocks noChangeShapeType="1"/>
            </p:cNvSpPr>
            <p:nvPr/>
          </p:nvSpPr>
          <p:spPr bwMode="auto">
            <a:xfrm flipH="1">
              <a:off x="4107" y="3333"/>
              <a:ext cx="239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3" name="Line 118"/>
            <p:cNvSpPr>
              <a:spLocks noChangeShapeType="1"/>
            </p:cNvSpPr>
            <p:nvPr/>
          </p:nvSpPr>
          <p:spPr bwMode="auto">
            <a:xfrm flipH="1">
              <a:off x="4102" y="3627"/>
              <a:ext cx="253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4" name="Line 119"/>
            <p:cNvSpPr>
              <a:spLocks noChangeShapeType="1"/>
            </p:cNvSpPr>
            <p:nvPr/>
          </p:nvSpPr>
          <p:spPr bwMode="auto">
            <a:xfrm>
              <a:off x="4244" y="3333"/>
              <a:ext cx="0" cy="29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5" name="Text Box 120"/>
            <p:cNvSpPr txBox="1">
              <a:spLocks noChangeArrowheads="1"/>
            </p:cNvSpPr>
            <p:nvPr/>
          </p:nvSpPr>
          <p:spPr bwMode="auto">
            <a:xfrm>
              <a:off x="4036" y="338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7306" name="Line 121"/>
            <p:cNvSpPr>
              <a:spLocks noChangeShapeType="1"/>
            </p:cNvSpPr>
            <p:nvPr/>
          </p:nvSpPr>
          <p:spPr bwMode="auto">
            <a:xfrm flipH="1">
              <a:off x="5041" y="3181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7" name="Line 122"/>
            <p:cNvSpPr>
              <a:spLocks noChangeShapeType="1"/>
            </p:cNvSpPr>
            <p:nvPr/>
          </p:nvSpPr>
          <p:spPr bwMode="auto">
            <a:xfrm flipH="1">
              <a:off x="5047" y="3776"/>
              <a:ext cx="253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8" name="Line 123"/>
            <p:cNvSpPr>
              <a:spLocks noChangeShapeType="1"/>
            </p:cNvSpPr>
            <p:nvPr/>
          </p:nvSpPr>
          <p:spPr bwMode="auto">
            <a:xfrm>
              <a:off x="5242" y="3180"/>
              <a:ext cx="0" cy="59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09" name="Text Box 124"/>
            <p:cNvSpPr txBox="1">
              <a:spLocks noChangeArrowheads="1"/>
            </p:cNvSpPr>
            <p:nvPr/>
          </p:nvSpPr>
          <p:spPr bwMode="auto">
            <a:xfrm>
              <a:off x="5213" y="3372"/>
              <a:ext cx="4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</a:rPr>
                <a:t>1.7</a:t>
              </a:r>
              <a:r>
                <a:rPr lang="en-US" sz="2000" i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7310" name="Text Box 125"/>
            <p:cNvSpPr txBox="1">
              <a:spLocks noChangeArrowheads="1"/>
            </p:cNvSpPr>
            <p:nvPr/>
          </p:nvSpPr>
          <p:spPr bwMode="auto">
            <a:xfrm>
              <a:off x="4476" y="3826"/>
              <a:ext cx="4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</a:rPr>
                <a:t>2.2</a:t>
              </a:r>
              <a:r>
                <a:rPr lang="en-US" sz="2000" i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7311" name="Line 126"/>
            <p:cNvSpPr>
              <a:spLocks noChangeShapeType="1"/>
            </p:cNvSpPr>
            <p:nvPr/>
          </p:nvSpPr>
          <p:spPr bwMode="auto">
            <a:xfrm>
              <a:off x="4379" y="3685"/>
              <a:ext cx="0" cy="37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2" name="Line 127"/>
            <p:cNvSpPr>
              <a:spLocks noChangeShapeType="1"/>
            </p:cNvSpPr>
            <p:nvPr/>
          </p:nvSpPr>
          <p:spPr bwMode="auto">
            <a:xfrm>
              <a:off x="4379" y="4018"/>
              <a:ext cx="643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3" name="Line 128"/>
            <p:cNvSpPr>
              <a:spLocks noChangeShapeType="1"/>
            </p:cNvSpPr>
            <p:nvPr/>
          </p:nvSpPr>
          <p:spPr bwMode="auto">
            <a:xfrm>
              <a:off x="5018" y="3811"/>
              <a:ext cx="0" cy="25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485631" y="1245749"/>
            <a:ext cx="2572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First angle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system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5126904" y="1121063"/>
            <a:ext cx="29129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Third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angle system</a:t>
            </a:r>
          </a:p>
          <a:p>
            <a:pPr>
              <a:defRPr/>
            </a:pP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11" grpId="0" animBg="1"/>
      <p:bldP spid="11" grpId="1" animBg="1"/>
      <p:bldP spid="12" grpId="0" animBg="1"/>
      <p:bldP spid="16" grpId="0" animBg="1"/>
      <p:bldP spid="20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Projection Theory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    Projection is a method to represent 3D object   into 2D plane(paper…etc.)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             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                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               Object                               View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Therefore we need  at </a:t>
            </a:r>
            <a:r>
              <a:rPr lang="en-US" smtClean="0">
                <a:cs typeface="+mj-cs"/>
              </a:rPr>
              <a:t>least two </a:t>
            </a:r>
            <a:r>
              <a:rPr lang="en-US" dirty="0" smtClean="0">
                <a:cs typeface="+mj-cs"/>
              </a:rPr>
              <a:t>or three views (except for especial cases) </a:t>
            </a:r>
            <a:endParaRPr lang="ar-IQ" dirty="0">
              <a:cs typeface="+mj-cs"/>
            </a:endParaRPr>
          </a:p>
        </p:txBody>
      </p:sp>
      <p:sp>
        <p:nvSpPr>
          <p:cNvPr id="4" name="Rectangle 69"/>
          <p:cNvSpPr>
            <a:spLocks noChangeArrowheads="1"/>
          </p:cNvSpPr>
          <p:nvPr/>
        </p:nvSpPr>
        <p:spPr bwMode="auto">
          <a:xfrm>
            <a:off x="1928794" y="3360742"/>
            <a:ext cx="977900" cy="711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>
              <a:rot lat="0" lon="2400000" rev="0"/>
            </a:camera>
            <a:lightRig rig="legacyFlat2" dir="t"/>
          </a:scene3d>
          <a:sp3d extrusionH="6080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" name="Rectangle 71"/>
          <p:cNvSpPr>
            <a:spLocks noChangeArrowheads="1"/>
          </p:cNvSpPr>
          <p:nvPr/>
        </p:nvSpPr>
        <p:spPr bwMode="auto">
          <a:xfrm>
            <a:off x="5929322" y="3217866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سهم إلى اليمين 5"/>
          <p:cNvSpPr/>
          <p:nvPr/>
        </p:nvSpPr>
        <p:spPr>
          <a:xfrm>
            <a:off x="4093658" y="33015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3536" y="163513"/>
            <a:ext cx="56316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+mj-cs"/>
              </a:rPr>
              <a:t>Projection Parameters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+mj-cs"/>
            </a:endParaRP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523875" y="1020763"/>
            <a:ext cx="8070850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130000"/>
              </a:lnSpc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The projection theory is based on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variables: 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467544" y="3714752"/>
            <a:ext cx="824786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3- Plane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projection</a:t>
            </a:r>
          </a:p>
          <a:p>
            <a:pPr algn="l" rtl="0">
              <a:lnSpc>
                <a:spcPct val="130000"/>
              </a:lnSpc>
            </a:pPr>
            <a:endParaRPr 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pPr algn="l" rtl="0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Therefore</a:t>
            </a:r>
          </a:p>
          <a:p>
            <a:pPr algn="l" rtl="0">
              <a:lnSpc>
                <a:spcPct val="130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Book Antiqua" pitchFamily="18" charset="0"/>
                <a:cs typeface="+mj-cs"/>
              </a:rPr>
              <a:t>View</a:t>
            </a:r>
            <a:r>
              <a:rPr lang="en-US" sz="3600" dirty="0" smtClean="0">
                <a:solidFill>
                  <a:schemeClr val="tx2"/>
                </a:solidFill>
                <a:latin typeface="Book Antiqua" pitchFamily="18" charset="0"/>
                <a:cs typeface="+mj-cs"/>
              </a:rPr>
              <a:t> is the image on a projection plane</a:t>
            </a:r>
            <a:endParaRPr lang="en-US" sz="3600" b="1" dirty="0">
              <a:solidFill>
                <a:schemeClr val="tx2"/>
              </a:solidFill>
              <a:latin typeface="Book Antiqua" pitchFamily="18" charset="0"/>
              <a:cs typeface="+mj-cs"/>
            </a:endParaRP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517525" y="1772816"/>
            <a:ext cx="5854675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1- center sight point(station point)</a:t>
            </a:r>
          </a:p>
          <a:p>
            <a:pPr algn="l" rtl="0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2- Line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sight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algn="r" rtl="1">
              <a:lnSpc>
                <a:spcPct val="130000"/>
              </a:lnSpc>
            </a:pPr>
            <a:endParaRPr lang="en-US" sz="2400" b="1" dirty="0">
              <a:latin typeface="Arial" charset="0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6286512" y="3571876"/>
            <a:ext cx="698500" cy="6985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86383" name="Oval 15"/>
          <p:cNvSpPr>
            <a:spLocks noChangeArrowheads="1"/>
          </p:cNvSpPr>
          <p:nvPr/>
        </p:nvSpPr>
        <p:spPr bwMode="auto">
          <a:xfrm>
            <a:off x="8343900" y="3413125"/>
            <a:ext cx="68263" cy="68263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84" name="Freeform 16"/>
          <p:cNvSpPr>
            <a:spLocks/>
          </p:cNvSpPr>
          <p:nvPr/>
        </p:nvSpPr>
        <p:spPr bwMode="auto">
          <a:xfrm>
            <a:off x="7429520" y="1714488"/>
            <a:ext cx="1419225" cy="2590800"/>
          </a:xfrm>
          <a:custGeom>
            <a:avLst/>
            <a:gdLst>
              <a:gd name="T0" fmla="*/ 0 w 894"/>
              <a:gd name="T1" fmla="*/ 0 h 1632"/>
              <a:gd name="T2" fmla="*/ 2147483647 w 894"/>
              <a:gd name="T3" fmla="*/ 2147483647 h 1632"/>
              <a:gd name="T4" fmla="*/ 2147483647 w 894"/>
              <a:gd name="T5" fmla="*/ 2147483647 h 1632"/>
              <a:gd name="T6" fmla="*/ 0 w 894"/>
              <a:gd name="T7" fmla="*/ 2147483647 h 1632"/>
              <a:gd name="T8" fmla="*/ 0 w 894"/>
              <a:gd name="T9" fmla="*/ 0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4"/>
              <a:gd name="T16" fmla="*/ 0 h 1632"/>
              <a:gd name="T17" fmla="*/ 894 w 894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4" h="1632">
                <a:moveTo>
                  <a:pt x="0" y="0"/>
                </a:moveTo>
                <a:lnTo>
                  <a:pt x="894" y="512"/>
                </a:lnTo>
                <a:lnTo>
                  <a:pt x="894" y="1632"/>
                </a:lnTo>
                <a:lnTo>
                  <a:pt x="0" y="1104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86380" name="Picture 12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0617">
            <a:off x="4716028" y="3278528"/>
            <a:ext cx="1330325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85" name="Oval 17"/>
          <p:cNvSpPr>
            <a:spLocks noChangeArrowheads="1"/>
          </p:cNvSpPr>
          <p:nvPr/>
        </p:nvSpPr>
        <p:spPr bwMode="auto">
          <a:xfrm>
            <a:off x="6235700" y="3844925"/>
            <a:ext cx="68263" cy="682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 flipV="1">
            <a:off x="5857885" y="3309937"/>
            <a:ext cx="2481254" cy="547691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/>
      <p:bldP spid="186371" grpId="1"/>
      <p:bldP spid="186376" grpId="0"/>
      <p:bldP spid="186377" grpId="0"/>
      <p:bldP spid="186377" grpId="1"/>
      <p:bldP spid="186381" grpId="0" animBg="1"/>
      <p:bldP spid="186383" grpId="0" animBg="1"/>
      <p:bldP spid="186383" grpId="1" animBg="1"/>
      <p:bldP spid="186384" grpId="0" animBg="1"/>
      <p:bldP spid="186385" grpId="0" animBg="1"/>
      <p:bldP spid="186382" grpId="0" animBg="1"/>
      <p:bldP spid="186382" grpId="1" animBg="1"/>
      <p:bldP spid="18638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12" name="AutoShape 196"/>
          <p:cNvSpPr>
            <a:spLocks noChangeArrowheads="1"/>
          </p:cNvSpPr>
          <p:nvPr/>
        </p:nvSpPr>
        <p:spPr bwMode="auto">
          <a:xfrm>
            <a:off x="4673600" y="2565400"/>
            <a:ext cx="3898900" cy="3860800"/>
          </a:xfrm>
          <a:prstGeom prst="roundRect">
            <a:avLst>
              <a:gd name="adj" fmla="val 4764"/>
            </a:avLst>
          </a:prstGeom>
          <a:noFill/>
          <a:ln w="38100" algn="ctr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630480" y="255588"/>
            <a:ext cx="3517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Lines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sight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8528" name="Rectangle 112"/>
          <p:cNvSpPr>
            <a:spLocks noChangeArrowheads="1"/>
          </p:cNvSpPr>
          <p:nvPr/>
        </p:nvSpPr>
        <p:spPr bwMode="auto">
          <a:xfrm>
            <a:off x="1187450" y="936625"/>
            <a:ext cx="7304088" cy="106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140000"/>
              </a:lnSpc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Lines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of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algn="r" rtl="1">
              <a:lnSpc>
                <a:spcPct val="140000"/>
              </a:lnSpc>
            </a:pPr>
            <a:endParaRPr lang="en-US" sz="2400" b="1" dirty="0">
              <a:latin typeface="Arial" charset="0"/>
            </a:endParaRPr>
          </a:p>
        </p:txBody>
      </p:sp>
      <p:sp>
        <p:nvSpPr>
          <p:cNvPr id="188534" name="Line 118"/>
          <p:cNvSpPr>
            <a:spLocks noChangeShapeType="1"/>
          </p:cNvSpPr>
          <p:nvPr/>
        </p:nvSpPr>
        <p:spPr bwMode="auto">
          <a:xfrm flipH="1">
            <a:off x="6613525" y="3746500"/>
            <a:ext cx="773113" cy="44450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35" name="Line 119"/>
          <p:cNvSpPr>
            <a:spLocks noChangeShapeType="1"/>
          </p:cNvSpPr>
          <p:nvPr/>
        </p:nvSpPr>
        <p:spPr bwMode="auto">
          <a:xfrm flipH="1" flipV="1">
            <a:off x="6843713" y="5032375"/>
            <a:ext cx="911225" cy="9525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36" name="Line 120"/>
          <p:cNvSpPr>
            <a:spLocks noChangeShapeType="1"/>
          </p:cNvSpPr>
          <p:nvPr/>
        </p:nvSpPr>
        <p:spPr bwMode="auto">
          <a:xfrm flipH="1">
            <a:off x="5929313" y="4216400"/>
            <a:ext cx="403225" cy="277813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37" name="Line 121"/>
          <p:cNvSpPr>
            <a:spLocks noChangeShapeType="1"/>
          </p:cNvSpPr>
          <p:nvPr/>
        </p:nvSpPr>
        <p:spPr bwMode="auto">
          <a:xfrm flipH="1">
            <a:off x="5924550" y="3149600"/>
            <a:ext cx="407988" cy="655638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38" name="Line 122"/>
          <p:cNvSpPr>
            <a:spLocks noChangeShapeType="1"/>
          </p:cNvSpPr>
          <p:nvPr/>
        </p:nvSpPr>
        <p:spPr bwMode="auto">
          <a:xfrm flipH="1">
            <a:off x="6840538" y="4457700"/>
            <a:ext cx="914400" cy="19685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39" name="Line 123"/>
          <p:cNvSpPr>
            <a:spLocks noChangeShapeType="1"/>
          </p:cNvSpPr>
          <p:nvPr/>
        </p:nvSpPr>
        <p:spPr bwMode="auto">
          <a:xfrm flipH="1">
            <a:off x="2106613" y="3867150"/>
            <a:ext cx="1247775" cy="33655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40" name="Line 124"/>
          <p:cNvSpPr>
            <a:spLocks noChangeShapeType="1"/>
          </p:cNvSpPr>
          <p:nvPr/>
        </p:nvSpPr>
        <p:spPr bwMode="auto">
          <a:xfrm flipH="1">
            <a:off x="2482850" y="4572000"/>
            <a:ext cx="1252538" cy="338138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41" name="Line 125"/>
          <p:cNvSpPr>
            <a:spLocks noChangeShapeType="1"/>
          </p:cNvSpPr>
          <p:nvPr/>
        </p:nvSpPr>
        <p:spPr bwMode="auto">
          <a:xfrm flipH="1">
            <a:off x="2474913" y="5149850"/>
            <a:ext cx="1266825" cy="341313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42" name="Line 126"/>
          <p:cNvSpPr>
            <a:spLocks noChangeShapeType="1"/>
          </p:cNvSpPr>
          <p:nvPr/>
        </p:nvSpPr>
        <p:spPr bwMode="auto">
          <a:xfrm flipH="1">
            <a:off x="1069975" y="4324350"/>
            <a:ext cx="1243013" cy="334963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2311400" y="3143250"/>
            <a:ext cx="1819275" cy="2009775"/>
            <a:chOff x="1512" y="2588"/>
            <a:chExt cx="1146" cy="1266"/>
          </a:xfrm>
        </p:grpSpPr>
        <p:grpSp>
          <p:nvGrpSpPr>
            <p:cNvPr id="3" name="Group 128"/>
            <p:cNvGrpSpPr>
              <a:grpSpLocks/>
            </p:cNvGrpSpPr>
            <p:nvPr/>
          </p:nvGrpSpPr>
          <p:grpSpPr bwMode="auto">
            <a:xfrm>
              <a:off x="1512" y="2654"/>
              <a:ext cx="900" cy="1200"/>
              <a:chOff x="1512" y="2654"/>
              <a:chExt cx="900" cy="1200"/>
            </a:xfrm>
          </p:grpSpPr>
          <p:sp>
            <p:nvSpPr>
              <p:cNvPr id="6222" name="Line 129"/>
              <p:cNvSpPr>
                <a:spLocks noChangeShapeType="1"/>
              </p:cNvSpPr>
              <p:nvPr/>
            </p:nvSpPr>
            <p:spPr bwMode="auto">
              <a:xfrm>
                <a:off x="1512" y="2656"/>
                <a:ext cx="0" cy="68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3" name="Line 130"/>
              <p:cNvSpPr>
                <a:spLocks noChangeShapeType="1"/>
              </p:cNvSpPr>
              <p:nvPr/>
            </p:nvSpPr>
            <p:spPr bwMode="auto">
              <a:xfrm>
                <a:off x="1512" y="2654"/>
                <a:ext cx="666" cy="38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4" name="Line 131"/>
              <p:cNvSpPr>
                <a:spLocks noChangeShapeType="1"/>
              </p:cNvSpPr>
              <p:nvPr/>
            </p:nvSpPr>
            <p:spPr bwMode="auto">
              <a:xfrm>
                <a:off x="1512" y="3332"/>
                <a:ext cx="900" cy="52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5" name="Line 132"/>
              <p:cNvSpPr>
                <a:spLocks noChangeShapeType="1"/>
              </p:cNvSpPr>
              <p:nvPr/>
            </p:nvSpPr>
            <p:spPr bwMode="auto">
              <a:xfrm flipV="1">
                <a:off x="2412" y="3488"/>
                <a:ext cx="0" cy="36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6" name="Line 133"/>
              <p:cNvSpPr>
                <a:spLocks noChangeShapeType="1"/>
              </p:cNvSpPr>
              <p:nvPr/>
            </p:nvSpPr>
            <p:spPr bwMode="auto">
              <a:xfrm>
                <a:off x="2178" y="3038"/>
                <a:ext cx="234" cy="45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15" name="Line 134"/>
            <p:cNvSpPr>
              <a:spLocks noChangeShapeType="1"/>
            </p:cNvSpPr>
            <p:nvPr/>
          </p:nvSpPr>
          <p:spPr bwMode="auto">
            <a:xfrm>
              <a:off x="1758" y="2588"/>
              <a:ext cx="666" cy="3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135"/>
            <p:cNvSpPr>
              <a:spLocks noChangeShapeType="1"/>
            </p:cNvSpPr>
            <p:nvPr/>
          </p:nvSpPr>
          <p:spPr bwMode="auto">
            <a:xfrm flipV="1">
              <a:off x="2658" y="3422"/>
              <a:ext cx="0" cy="3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Line 136"/>
            <p:cNvSpPr>
              <a:spLocks noChangeShapeType="1"/>
            </p:cNvSpPr>
            <p:nvPr/>
          </p:nvSpPr>
          <p:spPr bwMode="auto">
            <a:xfrm>
              <a:off x="2424" y="2972"/>
              <a:ext cx="234" cy="4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137"/>
            <p:cNvSpPr>
              <a:spLocks noChangeShapeType="1"/>
            </p:cNvSpPr>
            <p:nvPr/>
          </p:nvSpPr>
          <p:spPr bwMode="auto">
            <a:xfrm flipV="1">
              <a:off x="2412" y="3788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Line 138"/>
            <p:cNvSpPr>
              <a:spLocks noChangeShapeType="1"/>
            </p:cNvSpPr>
            <p:nvPr/>
          </p:nvSpPr>
          <p:spPr bwMode="auto">
            <a:xfrm flipV="1">
              <a:off x="2412" y="3422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20" name="Line 139"/>
            <p:cNvSpPr>
              <a:spLocks noChangeShapeType="1"/>
            </p:cNvSpPr>
            <p:nvPr/>
          </p:nvSpPr>
          <p:spPr bwMode="auto">
            <a:xfrm flipV="1">
              <a:off x="2178" y="2972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21" name="Line 140"/>
            <p:cNvSpPr>
              <a:spLocks noChangeShapeType="1"/>
            </p:cNvSpPr>
            <p:nvPr/>
          </p:nvSpPr>
          <p:spPr bwMode="auto">
            <a:xfrm flipV="1">
              <a:off x="1518" y="2588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8557" name="Line 141"/>
          <p:cNvSpPr>
            <a:spLocks noChangeShapeType="1"/>
          </p:cNvSpPr>
          <p:nvPr/>
        </p:nvSpPr>
        <p:spPr bwMode="auto">
          <a:xfrm flipH="1">
            <a:off x="1052513" y="3263900"/>
            <a:ext cx="1254125" cy="338138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142"/>
          <p:cNvGrpSpPr>
            <a:grpSpLocks/>
          </p:cNvGrpSpPr>
          <p:nvPr/>
        </p:nvGrpSpPr>
        <p:grpSpPr bwMode="auto">
          <a:xfrm>
            <a:off x="6337300" y="3028950"/>
            <a:ext cx="1819275" cy="2009775"/>
            <a:chOff x="4200" y="2516"/>
            <a:chExt cx="1146" cy="1266"/>
          </a:xfrm>
        </p:grpSpPr>
        <p:sp>
          <p:nvSpPr>
            <p:cNvPr id="6202" name="Line 143"/>
            <p:cNvSpPr>
              <a:spLocks noChangeShapeType="1"/>
            </p:cNvSpPr>
            <p:nvPr/>
          </p:nvSpPr>
          <p:spPr bwMode="auto">
            <a:xfrm>
              <a:off x="4200" y="2584"/>
              <a:ext cx="0" cy="68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3" name="Line 144"/>
            <p:cNvSpPr>
              <a:spLocks noChangeShapeType="1"/>
            </p:cNvSpPr>
            <p:nvPr/>
          </p:nvSpPr>
          <p:spPr bwMode="auto">
            <a:xfrm>
              <a:off x="4200" y="2582"/>
              <a:ext cx="666" cy="3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Line 145"/>
            <p:cNvSpPr>
              <a:spLocks noChangeShapeType="1"/>
            </p:cNvSpPr>
            <p:nvPr/>
          </p:nvSpPr>
          <p:spPr bwMode="auto">
            <a:xfrm>
              <a:off x="4200" y="3260"/>
              <a:ext cx="900" cy="5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Line 146"/>
            <p:cNvSpPr>
              <a:spLocks noChangeShapeType="1"/>
            </p:cNvSpPr>
            <p:nvPr/>
          </p:nvSpPr>
          <p:spPr bwMode="auto">
            <a:xfrm flipV="1">
              <a:off x="5100" y="3416"/>
              <a:ext cx="0" cy="3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Line 147"/>
            <p:cNvSpPr>
              <a:spLocks noChangeShapeType="1"/>
            </p:cNvSpPr>
            <p:nvPr/>
          </p:nvSpPr>
          <p:spPr bwMode="auto">
            <a:xfrm>
              <a:off x="4866" y="2966"/>
              <a:ext cx="234" cy="4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Line 148"/>
            <p:cNvSpPr>
              <a:spLocks noChangeShapeType="1"/>
            </p:cNvSpPr>
            <p:nvPr/>
          </p:nvSpPr>
          <p:spPr bwMode="auto">
            <a:xfrm>
              <a:off x="4446" y="2516"/>
              <a:ext cx="666" cy="3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Line 149"/>
            <p:cNvSpPr>
              <a:spLocks noChangeShapeType="1"/>
            </p:cNvSpPr>
            <p:nvPr/>
          </p:nvSpPr>
          <p:spPr bwMode="auto">
            <a:xfrm flipV="1">
              <a:off x="5346" y="3350"/>
              <a:ext cx="0" cy="3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Line 150"/>
            <p:cNvSpPr>
              <a:spLocks noChangeShapeType="1"/>
            </p:cNvSpPr>
            <p:nvPr/>
          </p:nvSpPr>
          <p:spPr bwMode="auto">
            <a:xfrm>
              <a:off x="5112" y="2900"/>
              <a:ext cx="234" cy="4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Line 151"/>
            <p:cNvSpPr>
              <a:spLocks noChangeShapeType="1"/>
            </p:cNvSpPr>
            <p:nvPr/>
          </p:nvSpPr>
          <p:spPr bwMode="auto">
            <a:xfrm flipV="1">
              <a:off x="5100" y="3716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Line 152"/>
            <p:cNvSpPr>
              <a:spLocks noChangeShapeType="1"/>
            </p:cNvSpPr>
            <p:nvPr/>
          </p:nvSpPr>
          <p:spPr bwMode="auto">
            <a:xfrm flipV="1">
              <a:off x="5100" y="3350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Line 153"/>
            <p:cNvSpPr>
              <a:spLocks noChangeShapeType="1"/>
            </p:cNvSpPr>
            <p:nvPr/>
          </p:nvSpPr>
          <p:spPr bwMode="auto">
            <a:xfrm flipV="1">
              <a:off x="4866" y="2900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Line 154"/>
            <p:cNvSpPr>
              <a:spLocks noChangeShapeType="1"/>
            </p:cNvSpPr>
            <p:nvPr/>
          </p:nvSpPr>
          <p:spPr bwMode="auto">
            <a:xfrm flipV="1">
              <a:off x="4206" y="2516"/>
              <a:ext cx="246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8572" name="Text Box 156"/>
          <p:cNvSpPr txBox="1">
            <a:spLocks noChangeArrowheads="1"/>
          </p:cNvSpPr>
          <p:nvPr/>
        </p:nvSpPr>
        <p:spPr bwMode="auto">
          <a:xfrm>
            <a:off x="5016500" y="2066925"/>
            <a:ext cx="3765550" cy="8302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Convergent Projection</a:t>
            </a:r>
          </a:p>
          <a:p>
            <a:pPr rtl="1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8573" name="Freeform 157"/>
          <p:cNvSpPr>
            <a:spLocks/>
          </p:cNvSpPr>
          <p:nvPr/>
        </p:nvSpPr>
        <p:spPr bwMode="auto">
          <a:xfrm>
            <a:off x="911225" y="3149600"/>
            <a:ext cx="1736725" cy="2578100"/>
          </a:xfrm>
          <a:custGeom>
            <a:avLst/>
            <a:gdLst>
              <a:gd name="T0" fmla="*/ 0 w 1094"/>
              <a:gd name="T1" fmla="*/ 0 h 1624"/>
              <a:gd name="T2" fmla="*/ 2147483647 w 1094"/>
              <a:gd name="T3" fmla="*/ 2147483647 h 1624"/>
              <a:gd name="T4" fmla="*/ 2147483647 w 1094"/>
              <a:gd name="T5" fmla="*/ 2147483647 h 1624"/>
              <a:gd name="T6" fmla="*/ 0 w 1094"/>
              <a:gd name="T7" fmla="*/ 2147483647 h 1624"/>
              <a:gd name="T8" fmla="*/ 0 w 1094"/>
              <a:gd name="T9" fmla="*/ 0 h 1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4"/>
              <a:gd name="T16" fmla="*/ 0 h 1624"/>
              <a:gd name="T17" fmla="*/ 1094 w 1094"/>
              <a:gd name="T18" fmla="*/ 1624 h 1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4" h="1624">
                <a:moveTo>
                  <a:pt x="0" y="0"/>
                </a:moveTo>
                <a:lnTo>
                  <a:pt x="1094" y="627"/>
                </a:lnTo>
                <a:lnTo>
                  <a:pt x="1094" y="1624"/>
                </a:lnTo>
                <a:lnTo>
                  <a:pt x="0" y="996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77" name="Line 161"/>
          <p:cNvSpPr>
            <a:spLocks noChangeShapeType="1"/>
          </p:cNvSpPr>
          <p:nvPr/>
        </p:nvSpPr>
        <p:spPr bwMode="auto">
          <a:xfrm>
            <a:off x="1060450" y="3594100"/>
            <a:ext cx="0" cy="10795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78" name="Line 162"/>
          <p:cNvSpPr>
            <a:spLocks noChangeShapeType="1"/>
          </p:cNvSpPr>
          <p:nvPr/>
        </p:nvSpPr>
        <p:spPr bwMode="auto">
          <a:xfrm>
            <a:off x="1060450" y="3590925"/>
            <a:ext cx="1057275" cy="611188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79" name="Line 163"/>
          <p:cNvSpPr>
            <a:spLocks noChangeShapeType="1"/>
          </p:cNvSpPr>
          <p:nvPr/>
        </p:nvSpPr>
        <p:spPr bwMode="auto">
          <a:xfrm>
            <a:off x="1060450" y="4667250"/>
            <a:ext cx="1428750" cy="8255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0" name="Line 164"/>
          <p:cNvSpPr>
            <a:spLocks noChangeShapeType="1"/>
          </p:cNvSpPr>
          <p:nvPr/>
        </p:nvSpPr>
        <p:spPr bwMode="auto">
          <a:xfrm flipV="1">
            <a:off x="2489200" y="4914900"/>
            <a:ext cx="0" cy="5810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1" name="Line 165"/>
          <p:cNvSpPr>
            <a:spLocks noChangeShapeType="1"/>
          </p:cNvSpPr>
          <p:nvPr/>
        </p:nvSpPr>
        <p:spPr bwMode="auto">
          <a:xfrm>
            <a:off x="2117725" y="4200525"/>
            <a:ext cx="371475" cy="71437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2" name="Line 166"/>
          <p:cNvSpPr>
            <a:spLocks noChangeShapeType="1"/>
          </p:cNvSpPr>
          <p:nvPr/>
        </p:nvSpPr>
        <p:spPr bwMode="auto">
          <a:xfrm flipH="1">
            <a:off x="706438" y="3600450"/>
            <a:ext cx="352425" cy="952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3" name="Line 167"/>
          <p:cNvSpPr>
            <a:spLocks noChangeShapeType="1"/>
          </p:cNvSpPr>
          <p:nvPr/>
        </p:nvSpPr>
        <p:spPr bwMode="auto">
          <a:xfrm flipH="1">
            <a:off x="1754188" y="4203700"/>
            <a:ext cx="352425" cy="952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4" name="Line 168"/>
          <p:cNvSpPr>
            <a:spLocks noChangeShapeType="1"/>
          </p:cNvSpPr>
          <p:nvPr/>
        </p:nvSpPr>
        <p:spPr bwMode="auto">
          <a:xfrm flipH="1">
            <a:off x="2135188" y="4908550"/>
            <a:ext cx="352425" cy="952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5" name="Line 169"/>
          <p:cNvSpPr>
            <a:spLocks noChangeShapeType="1"/>
          </p:cNvSpPr>
          <p:nvPr/>
        </p:nvSpPr>
        <p:spPr bwMode="auto">
          <a:xfrm flipH="1">
            <a:off x="2128838" y="5486400"/>
            <a:ext cx="352425" cy="952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6" name="Line 170"/>
          <p:cNvSpPr>
            <a:spLocks noChangeShapeType="1"/>
          </p:cNvSpPr>
          <p:nvPr/>
        </p:nvSpPr>
        <p:spPr bwMode="auto">
          <a:xfrm flipH="1">
            <a:off x="700088" y="4660900"/>
            <a:ext cx="352425" cy="952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87" name="Oval 171"/>
          <p:cNvSpPr>
            <a:spLocks noChangeArrowheads="1"/>
          </p:cNvSpPr>
          <p:nvPr/>
        </p:nvSpPr>
        <p:spPr bwMode="auto">
          <a:xfrm>
            <a:off x="1028700" y="3568700"/>
            <a:ext cx="63500" cy="635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88" name="Oval 172"/>
          <p:cNvSpPr>
            <a:spLocks noChangeArrowheads="1"/>
          </p:cNvSpPr>
          <p:nvPr/>
        </p:nvSpPr>
        <p:spPr bwMode="auto">
          <a:xfrm>
            <a:off x="2082800" y="4165600"/>
            <a:ext cx="63500" cy="635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89" name="Oval 173"/>
          <p:cNvSpPr>
            <a:spLocks noChangeArrowheads="1"/>
          </p:cNvSpPr>
          <p:nvPr/>
        </p:nvSpPr>
        <p:spPr bwMode="auto">
          <a:xfrm>
            <a:off x="2451100" y="4876800"/>
            <a:ext cx="63500" cy="635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90" name="Oval 174"/>
          <p:cNvSpPr>
            <a:spLocks noChangeArrowheads="1"/>
          </p:cNvSpPr>
          <p:nvPr/>
        </p:nvSpPr>
        <p:spPr bwMode="auto">
          <a:xfrm>
            <a:off x="2457450" y="5454650"/>
            <a:ext cx="63500" cy="635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91" name="Oval 175"/>
          <p:cNvSpPr>
            <a:spLocks noChangeArrowheads="1"/>
          </p:cNvSpPr>
          <p:nvPr/>
        </p:nvSpPr>
        <p:spPr bwMode="auto">
          <a:xfrm>
            <a:off x="1022350" y="4622800"/>
            <a:ext cx="63500" cy="635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92" name="Freeform 176"/>
          <p:cNvSpPr>
            <a:spLocks/>
          </p:cNvSpPr>
          <p:nvPr/>
        </p:nvSpPr>
        <p:spPr bwMode="auto">
          <a:xfrm>
            <a:off x="5514975" y="3130550"/>
            <a:ext cx="1736725" cy="2578100"/>
          </a:xfrm>
          <a:custGeom>
            <a:avLst/>
            <a:gdLst>
              <a:gd name="T0" fmla="*/ 0 w 1094"/>
              <a:gd name="T1" fmla="*/ 0 h 1624"/>
              <a:gd name="T2" fmla="*/ 2147483647 w 1094"/>
              <a:gd name="T3" fmla="*/ 2147483647 h 1624"/>
              <a:gd name="T4" fmla="*/ 2147483647 w 1094"/>
              <a:gd name="T5" fmla="*/ 2147483647 h 1624"/>
              <a:gd name="T6" fmla="*/ 0 w 1094"/>
              <a:gd name="T7" fmla="*/ 2147483647 h 1624"/>
              <a:gd name="T8" fmla="*/ 0 w 1094"/>
              <a:gd name="T9" fmla="*/ 0 h 1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4"/>
              <a:gd name="T16" fmla="*/ 0 h 1624"/>
              <a:gd name="T17" fmla="*/ 1094 w 1094"/>
              <a:gd name="T18" fmla="*/ 1624 h 1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4" h="1624">
                <a:moveTo>
                  <a:pt x="0" y="0"/>
                </a:moveTo>
                <a:lnTo>
                  <a:pt x="1094" y="627"/>
                </a:lnTo>
                <a:lnTo>
                  <a:pt x="1094" y="1624"/>
                </a:lnTo>
                <a:lnTo>
                  <a:pt x="0" y="996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96" name="Line 180"/>
          <p:cNvSpPr>
            <a:spLocks noChangeShapeType="1"/>
          </p:cNvSpPr>
          <p:nvPr/>
        </p:nvSpPr>
        <p:spPr bwMode="auto">
          <a:xfrm>
            <a:off x="5937250" y="3790950"/>
            <a:ext cx="0" cy="7048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97" name="Line 181"/>
          <p:cNvSpPr>
            <a:spLocks noChangeShapeType="1"/>
          </p:cNvSpPr>
          <p:nvPr/>
        </p:nvSpPr>
        <p:spPr bwMode="auto">
          <a:xfrm>
            <a:off x="5930900" y="3792538"/>
            <a:ext cx="679450" cy="393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98" name="Line 182"/>
          <p:cNvSpPr>
            <a:spLocks noChangeShapeType="1"/>
          </p:cNvSpPr>
          <p:nvPr/>
        </p:nvSpPr>
        <p:spPr bwMode="auto">
          <a:xfrm>
            <a:off x="5924550" y="4495800"/>
            <a:ext cx="922338" cy="5254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599" name="Line 183"/>
          <p:cNvSpPr>
            <a:spLocks noChangeShapeType="1"/>
          </p:cNvSpPr>
          <p:nvPr/>
        </p:nvSpPr>
        <p:spPr bwMode="auto">
          <a:xfrm flipV="1">
            <a:off x="6845300" y="4654550"/>
            <a:ext cx="0" cy="377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0" name="Line 184"/>
          <p:cNvSpPr>
            <a:spLocks noChangeShapeType="1"/>
          </p:cNvSpPr>
          <p:nvPr/>
        </p:nvSpPr>
        <p:spPr bwMode="auto">
          <a:xfrm>
            <a:off x="6607175" y="4181475"/>
            <a:ext cx="236538" cy="4683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1" name="Line 185"/>
          <p:cNvSpPr>
            <a:spLocks noChangeShapeType="1"/>
          </p:cNvSpPr>
          <p:nvPr/>
        </p:nvSpPr>
        <p:spPr bwMode="auto">
          <a:xfrm flipH="1" flipV="1">
            <a:off x="5181600" y="5011738"/>
            <a:ext cx="1658938" cy="17462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2" name="Oval 186"/>
          <p:cNvSpPr>
            <a:spLocks noChangeArrowheads="1"/>
          </p:cNvSpPr>
          <p:nvPr/>
        </p:nvSpPr>
        <p:spPr bwMode="auto">
          <a:xfrm>
            <a:off x="6813550" y="49911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603" name="Line 187"/>
          <p:cNvSpPr>
            <a:spLocks noChangeShapeType="1"/>
          </p:cNvSpPr>
          <p:nvPr/>
        </p:nvSpPr>
        <p:spPr bwMode="auto">
          <a:xfrm flipH="1">
            <a:off x="5183188" y="4648200"/>
            <a:ext cx="1657350" cy="3683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4" name="Oval 188"/>
          <p:cNvSpPr>
            <a:spLocks noChangeArrowheads="1"/>
          </p:cNvSpPr>
          <p:nvPr/>
        </p:nvSpPr>
        <p:spPr bwMode="auto">
          <a:xfrm>
            <a:off x="6813550" y="46164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605" name="Line 189"/>
          <p:cNvSpPr>
            <a:spLocks noChangeShapeType="1"/>
          </p:cNvSpPr>
          <p:nvPr/>
        </p:nvSpPr>
        <p:spPr bwMode="auto">
          <a:xfrm flipH="1">
            <a:off x="5189538" y="4191000"/>
            <a:ext cx="1435100" cy="8255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6" name="Oval 190"/>
          <p:cNvSpPr>
            <a:spLocks noChangeArrowheads="1"/>
          </p:cNvSpPr>
          <p:nvPr/>
        </p:nvSpPr>
        <p:spPr bwMode="auto">
          <a:xfrm>
            <a:off x="6591300" y="41656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607" name="Line 191"/>
          <p:cNvSpPr>
            <a:spLocks noChangeShapeType="1"/>
          </p:cNvSpPr>
          <p:nvPr/>
        </p:nvSpPr>
        <p:spPr bwMode="auto">
          <a:xfrm flipH="1">
            <a:off x="5187950" y="3797300"/>
            <a:ext cx="744538" cy="121285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08" name="Oval 192"/>
          <p:cNvSpPr>
            <a:spLocks noChangeArrowheads="1"/>
          </p:cNvSpPr>
          <p:nvPr/>
        </p:nvSpPr>
        <p:spPr bwMode="auto">
          <a:xfrm>
            <a:off x="5905500" y="37655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609" name="Line 193"/>
          <p:cNvSpPr>
            <a:spLocks noChangeShapeType="1"/>
          </p:cNvSpPr>
          <p:nvPr/>
        </p:nvSpPr>
        <p:spPr bwMode="auto">
          <a:xfrm flipH="1">
            <a:off x="5184775" y="4495800"/>
            <a:ext cx="754063" cy="519113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8610" name="Oval 194"/>
          <p:cNvSpPr>
            <a:spLocks noChangeArrowheads="1"/>
          </p:cNvSpPr>
          <p:nvPr/>
        </p:nvSpPr>
        <p:spPr bwMode="auto">
          <a:xfrm>
            <a:off x="5905500" y="44640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611" name="AutoShape 195"/>
          <p:cNvSpPr>
            <a:spLocks noChangeArrowheads="1"/>
          </p:cNvSpPr>
          <p:nvPr/>
        </p:nvSpPr>
        <p:spPr bwMode="auto">
          <a:xfrm>
            <a:off x="635000" y="2565400"/>
            <a:ext cx="3644900" cy="3860800"/>
          </a:xfrm>
          <a:prstGeom prst="roundRect">
            <a:avLst>
              <a:gd name="adj" fmla="val 4764"/>
            </a:avLst>
          </a:prstGeom>
          <a:noFill/>
          <a:ln w="38100" algn="ctr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571" name="Text Box 155"/>
          <p:cNvSpPr txBox="1">
            <a:spLocks noChangeArrowheads="1"/>
          </p:cNvSpPr>
          <p:nvPr/>
        </p:nvSpPr>
        <p:spPr bwMode="auto">
          <a:xfrm>
            <a:off x="987425" y="2054225"/>
            <a:ext cx="2868613" cy="8302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Parallel Projection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5" name="Group 198"/>
          <p:cNvGrpSpPr>
            <a:grpSpLocks/>
          </p:cNvGrpSpPr>
          <p:nvPr/>
        </p:nvGrpSpPr>
        <p:grpSpPr bwMode="auto">
          <a:xfrm>
            <a:off x="746125" y="6037263"/>
            <a:ext cx="1649413" cy="338137"/>
            <a:chOff x="4526" y="4107"/>
            <a:chExt cx="1023" cy="204"/>
          </a:xfrm>
        </p:grpSpPr>
        <p:sp>
          <p:nvSpPr>
            <p:cNvPr id="6200" name="AutoShape 199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526" y="4107"/>
              <a:ext cx="1023" cy="192"/>
            </a:xfrm>
            <a:prstGeom prst="roundRect">
              <a:avLst>
                <a:gd name="adj" fmla="val 16667"/>
              </a:avLst>
            </a:prstGeom>
            <a:solidFill>
              <a:srgbClr val="339933">
                <a:alpha val="14902"/>
              </a:srgbClr>
            </a:solidFill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Text Box 20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867" y="4108"/>
              <a:ext cx="37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Bookman Old Style" pitchFamily="18" charset="0"/>
                </a:rPr>
                <a:t>Play</a:t>
              </a:r>
              <a:endParaRPr lang="th-TH" sz="1600" dirty="0">
                <a:latin typeface="Bookman Old Style" pitchFamily="18" charset="0"/>
              </a:endParaRPr>
            </a:p>
          </p:txBody>
        </p:sp>
      </p:grpSp>
      <p:grpSp>
        <p:nvGrpSpPr>
          <p:cNvPr id="6" name="Group 201"/>
          <p:cNvGrpSpPr>
            <a:grpSpLocks/>
          </p:cNvGrpSpPr>
          <p:nvPr/>
        </p:nvGrpSpPr>
        <p:grpSpPr bwMode="auto">
          <a:xfrm>
            <a:off x="4822825" y="6037263"/>
            <a:ext cx="1649413" cy="338137"/>
            <a:chOff x="4526" y="4107"/>
            <a:chExt cx="1023" cy="204"/>
          </a:xfrm>
        </p:grpSpPr>
        <p:sp>
          <p:nvSpPr>
            <p:cNvPr id="6198" name="AutoShape 202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526" y="4107"/>
              <a:ext cx="1023" cy="192"/>
            </a:xfrm>
            <a:prstGeom prst="roundRect">
              <a:avLst>
                <a:gd name="adj" fmla="val 16667"/>
              </a:avLst>
            </a:prstGeom>
            <a:solidFill>
              <a:srgbClr val="339933">
                <a:alpha val="14902"/>
              </a:srgbClr>
            </a:solidFill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20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867" y="4108"/>
              <a:ext cx="37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Bookman Old Style" pitchFamily="18" charset="0"/>
                </a:rPr>
                <a:t>Play</a:t>
              </a:r>
              <a:endParaRPr lang="th-TH" sz="1600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8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8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18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8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18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18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18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18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18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8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18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8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8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18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8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18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1000"/>
                                        <p:tgtEl>
                                          <p:spTgt spid="18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8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1000"/>
                                        <p:tgtEl>
                                          <p:spTgt spid="18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18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8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1000"/>
                                        <p:tgtEl>
                                          <p:spTgt spid="18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18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8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18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000"/>
                                        <p:tgtEl>
                                          <p:spTgt spid="18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8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1000"/>
                                        <p:tgtEl>
                                          <p:spTgt spid="18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1000"/>
                                        <p:tgtEl>
                                          <p:spTgt spid="18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8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1000"/>
                                        <p:tgtEl>
                                          <p:spTgt spid="18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18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1000"/>
                                        <p:tgtEl>
                                          <p:spTgt spid="18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0"/>
                                        <p:tgtEl>
                                          <p:spTgt spid="18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18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18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88612" grpId="0" animBg="1"/>
      <p:bldP spid="188528" grpId="0"/>
      <p:bldP spid="188534" grpId="0" animBg="1"/>
      <p:bldP spid="188535" grpId="0" animBg="1"/>
      <p:bldP spid="188536" grpId="0" animBg="1"/>
      <p:bldP spid="188537" grpId="0" animBg="1"/>
      <p:bldP spid="188538" grpId="0" animBg="1"/>
      <p:bldP spid="188539" grpId="0" animBg="1"/>
      <p:bldP spid="188540" grpId="0" animBg="1"/>
      <p:bldP spid="188541" grpId="0" animBg="1"/>
      <p:bldP spid="188542" grpId="0" animBg="1"/>
      <p:bldP spid="188557" grpId="0" animBg="1"/>
      <p:bldP spid="188572" grpId="0" animBg="1"/>
      <p:bldP spid="188573" grpId="0" animBg="1"/>
      <p:bldP spid="188577" grpId="0" animBg="1"/>
      <p:bldP spid="188578" grpId="0" animBg="1"/>
      <p:bldP spid="188579" grpId="0" animBg="1"/>
      <p:bldP spid="188580" grpId="0" animBg="1"/>
      <p:bldP spid="188581" grpId="0" animBg="1"/>
      <p:bldP spid="188582" grpId="0" animBg="1"/>
      <p:bldP spid="188583" grpId="0" animBg="1"/>
      <p:bldP spid="188584" grpId="0" animBg="1"/>
      <p:bldP spid="188585" grpId="0" animBg="1"/>
      <p:bldP spid="188586" grpId="0" animBg="1"/>
      <p:bldP spid="188587" grpId="0" animBg="1"/>
      <p:bldP spid="188588" grpId="0" animBg="1"/>
      <p:bldP spid="188589" grpId="0" animBg="1"/>
      <p:bldP spid="188590" grpId="0" animBg="1"/>
      <p:bldP spid="188591" grpId="0" animBg="1"/>
      <p:bldP spid="188592" grpId="0" animBg="1"/>
      <p:bldP spid="188596" grpId="0" animBg="1"/>
      <p:bldP spid="188597" grpId="0" animBg="1"/>
      <p:bldP spid="188598" grpId="0" animBg="1"/>
      <p:bldP spid="188599" grpId="0" animBg="1"/>
      <p:bldP spid="188600" grpId="0" animBg="1"/>
      <p:bldP spid="188601" grpId="0" animBg="1"/>
      <p:bldP spid="188602" grpId="0" animBg="1"/>
      <p:bldP spid="188603" grpId="0" animBg="1"/>
      <p:bldP spid="188604" grpId="0" animBg="1"/>
      <p:bldP spid="188605" grpId="0" animBg="1"/>
      <p:bldP spid="188606" grpId="0" animBg="1"/>
      <p:bldP spid="188607" grpId="0" animBg="1"/>
      <p:bldP spid="188608" grpId="0" animBg="1"/>
      <p:bldP spid="188609" grpId="0" animBg="1"/>
      <p:bldP spid="188610" grpId="0" animBg="1"/>
      <p:bldP spid="188611" grpId="0" animBg="1"/>
      <p:bldP spid="1885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704" name="Picture 216" descr="parallel vs oblique pro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7213" y="3825875"/>
            <a:ext cx="1135062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736" name="Picture 248" descr="parallel vs oblique pro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3038" y="3813175"/>
            <a:ext cx="1135062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234950" y="568325"/>
            <a:ext cx="8729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The parallel projection lines can be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normal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(orthogonal)</a:t>
            </a:r>
            <a:br>
              <a:rPr lang="en-US" sz="2400" dirty="0">
                <a:solidFill>
                  <a:srgbClr val="FF0000"/>
                </a:solidFill>
                <a:latin typeface="Arial" charset="0"/>
              </a:rPr>
            </a:br>
            <a:r>
              <a:rPr lang="en-US" sz="2400" dirty="0">
                <a:solidFill>
                  <a:schemeClr val="bg1"/>
                </a:solidFill>
                <a:latin typeface="Arial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oblique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to the plane of projection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1572" name="AutoShape 84"/>
          <p:cNvSpPr>
            <a:spLocks noChangeArrowheads="1"/>
          </p:cNvSpPr>
          <p:nvPr/>
        </p:nvSpPr>
        <p:spPr bwMode="auto">
          <a:xfrm>
            <a:off x="4495800" y="3302000"/>
            <a:ext cx="4457700" cy="3124200"/>
          </a:xfrm>
          <a:prstGeom prst="roundRect">
            <a:avLst>
              <a:gd name="adj" fmla="val 4764"/>
            </a:avLst>
          </a:prstGeom>
          <a:noFill/>
          <a:ln w="38100" algn="ctr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1610" name="Text Box 122"/>
          <p:cNvSpPr txBox="1">
            <a:spLocks noChangeArrowheads="1"/>
          </p:cNvSpPr>
          <p:nvPr/>
        </p:nvSpPr>
        <p:spPr bwMode="auto">
          <a:xfrm>
            <a:off x="5051425" y="3103563"/>
            <a:ext cx="1327150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Oblique</a:t>
            </a:r>
          </a:p>
          <a:p>
            <a:r>
              <a:rPr lang="ar-SA" sz="2400" b="1">
                <a:solidFill>
                  <a:srgbClr val="CC3300"/>
                </a:solidFill>
                <a:latin typeface="Arial" charset="0"/>
              </a:rPr>
              <a:t>مائل</a:t>
            </a:r>
            <a:endParaRPr lang="en-US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91643" name="AutoShape 155"/>
          <p:cNvSpPr>
            <a:spLocks noChangeArrowheads="1"/>
          </p:cNvSpPr>
          <p:nvPr/>
        </p:nvSpPr>
        <p:spPr bwMode="auto">
          <a:xfrm>
            <a:off x="165100" y="3302000"/>
            <a:ext cx="4216400" cy="3124200"/>
          </a:xfrm>
          <a:prstGeom prst="roundRect">
            <a:avLst>
              <a:gd name="adj" fmla="val 4764"/>
            </a:avLst>
          </a:prstGeom>
          <a:noFill/>
          <a:ln w="38100" algn="ctr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1644" name="Text Box 156"/>
          <p:cNvSpPr txBox="1">
            <a:spLocks noChangeArrowheads="1"/>
          </p:cNvSpPr>
          <p:nvPr/>
        </p:nvSpPr>
        <p:spPr bwMode="auto">
          <a:xfrm>
            <a:off x="987425" y="3103563"/>
            <a:ext cx="1839913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Orthogonal</a:t>
            </a:r>
          </a:p>
          <a:p>
            <a:r>
              <a:rPr lang="ar-SA" sz="2400" b="1" dirty="0">
                <a:solidFill>
                  <a:srgbClr val="CC3300"/>
                </a:solidFill>
                <a:latin typeface="Arial" charset="0"/>
              </a:rPr>
              <a:t>متعامد</a:t>
            </a:r>
            <a:endParaRPr lang="en-US" sz="2400" b="1" dirty="0">
              <a:solidFill>
                <a:srgbClr val="CC3300"/>
              </a:solidFill>
              <a:latin typeface="Arial" charset="0"/>
            </a:endParaRPr>
          </a:p>
        </p:txBody>
      </p:sp>
      <p:grpSp>
        <p:nvGrpSpPr>
          <p:cNvPr id="2" name="Group 157"/>
          <p:cNvGrpSpPr>
            <a:grpSpLocks/>
          </p:cNvGrpSpPr>
          <p:nvPr/>
        </p:nvGrpSpPr>
        <p:grpSpPr bwMode="auto">
          <a:xfrm>
            <a:off x="314325" y="6037263"/>
            <a:ext cx="1649413" cy="338137"/>
            <a:chOff x="4526" y="4107"/>
            <a:chExt cx="1023" cy="204"/>
          </a:xfrm>
        </p:grpSpPr>
        <p:sp>
          <p:nvSpPr>
            <p:cNvPr id="7218" name="AutoShape 15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526" y="4107"/>
              <a:ext cx="1023" cy="192"/>
            </a:xfrm>
            <a:prstGeom prst="roundRect">
              <a:avLst>
                <a:gd name="adj" fmla="val 16667"/>
              </a:avLst>
            </a:prstGeom>
            <a:solidFill>
              <a:srgbClr val="339933">
                <a:alpha val="14902"/>
              </a:srgbClr>
            </a:solidFill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159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867" y="4108"/>
              <a:ext cx="37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  <a:latin typeface="Bookman Old Style" pitchFamily="18" charset="0"/>
                </a:rPr>
                <a:t>Play</a:t>
              </a:r>
              <a:endParaRPr lang="th-TH" sz="1600" dirty="0">
                <a:solidFill>
                  <a:srgbClr val="FF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4645025" y="6037263"/>
            <a:ext cx="1649413" cy="338137"/>
            <a:chOff x="4526" y="4107"/>
            <a:chExt cx="1023" cy="204"/>
          </a:xfrm>
        </p:grpSpPr>
        <p:sp>
          <p:nvSpPr>
            <p:cNvPr id="7216" name="AutoShape 16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526" y="4107"/>
              <a:ext cx="1023" cy="192"/>
            </a:xfrm>
            <a:prstGeom prst="roundRect">
              <a:avLst>
                <a:gd name="adj" fmla="val 16667"/>
              </a:avLst>
            </a:prstGeom>
            <a:solidFill>
              <a:srgbClr val="339933">
                <a:alpha val="14902"/>
              </a:srgbClr>
            </a:solidFill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16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867" y="4108"/>
              <a:ext cx="37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  <a:latin typeface="Bookman Old Style" pitchFamily="18" charset="0"/>
                </a:rPr>
                <a:t>Play</a:t>
              </a:r>
              <a:endParaRPr lang="th-TH" sz="1600" dirty="0">
                <a:solidFill>
                  <a:srgbClr val="FF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91705" name="Line 217"/>
          <p:cNvSpPr>
            <a:spLocks noChangeShapeType="1"/>
          </p:cNvSpPr>
          <p:nvPr/>
        </p:nvSpPr>
        <p:spPr bwMode="auto">
          <a:xfrm>
            <a:off x="241300" y="5686425"/>
            <a:ext cx="2620963" cy="0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218"/>
          <p:cNvGrpSpPr>
            <a:grpSpLocks/>
          </p:cNvGrpSpPr>
          <p:nvPr/>
        </p:nvGrpSpPr>
        <p:grpSpPr bwMode="auto">
          <a:xfrm>
            <a:off x="358775" y="4065588"/>
            <a:ext cx="2355850" cy="414337"/>
            <a:chOff x="3464" y="2160"/>
            <a:chExt cx="1640" cy="288"/>
          </a:xfrm>
        </p:grpSpPr>
        <p:sp>
          <p:nvSpPr>
            <p:cNvPr id="7214" name="Rectangle 219"/>
            <p:cNvSpPr>
              <a:spLocks noChangeArrowheads="1"/>
            </p:cNvSpPr>
            <p:nvPr/>
          </p:nvSpPr>
          <p:spPr bwMode="auto">
            <a:xfrm>
              <a:off x="3464" y="2160"/>
              <a:ext cx="1352" cy="2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220"/>
            <p:cNvSpPr>
              <a:spLocks noChangeArrowheads="1"/>
            </p:cNvSpPr>
            <p:nvPr/>
          </p:nvSpPr>
          <p:spPr bwMode="auto">
            <a:xfrm>
              <a:off x="4816" y="2160"/>
              <a:ext cx="288" cy="2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709" name="Line 221"/>
          <p:cNvSpPr>
            <a:spLocks noChangeShapeType="1"/>
          </p:cNvSpPr>
          <p:nvPr/>
        </p:nvSpPr>
        <p:spPr bwMode="auto">
          <a:xfrm>
            <a:off x="354013" y="4491038"/>
            <a:ext cx="0" cy="1185862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10" name="Line 222"/>
          <p:cNvSpPr>
            <a:spLocks noChangeShapeType="1"/>
          </p:cNvSpPr>
          <p:nvPr/>
        </p:nvSpPr>
        <p:spPr bwMode="auto">
          <a:xfrm>
            <a:off x="2300288" y="4491038"/>
            <a:ext cx="0" cy="1185862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11" name="Line 223"/>
          <p:cNvSpPr>
            <a:spLocks noChangeShapeType="1"/>
          </p:cNvSpPr>
          <p:nvPr/>
        </p:nvSpPr>
        <p:spPr bwMode="auto">
          <a:xfrm>
            <a:off x="2714625" y="4491038"/>
            <a:ext cx="0" cy="1185862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15" name="Freeform 227"/>
          <p:cNvSpPr>
            <a:spLocks/>
          </p:cNvSpPr>
          <p:nvPr/>
        </p:nvSpPr>
        <p:spPr bwMode="auto">
          <a:xfrm>
            <a:off x="358775" y="5568950"/>
            <a:ext cx="109538" cy="112713"/>
          </a:xfrm>
          <a:custGeom>
            <a:avLst/>
            <a:gdLst>
              <a:gd name="T0" fmla="*/ 0 w 88"/>
              <a:gd name="T1" fmla="*/ 0 h 92"/>
              <a:gd name="T2" fmla="*/ 2147483647 w 88"/>
              <a:gd name="T3" fmla="*/ 0 h 92"/>
              <a:gd name="T4" fmla="*/ 2147483647 w 88"/>
              <a:gd name="T5" fmla="*/ 2147483647 h 92"/>
              <a:gd name="T6" fmla="*/ 0 60000 65536"/>
              <a:gd name="T7" fmla="*/ 0 60000 65536"/>
              <a:gd name="T8" fmla="*/ 0 60000 65536"/>
              <a:gd name="T9" fmla="*/ 0 w 88"/>
              <a:gd name="T10" fmla="*/ 0 h 92"/>
              <a:gd name="T11" fmla="*/ 88 w 88"/>
              <a:gd name="T12" fmla="*/ 92 h 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" h="92">
                <a:moveTo>
                  <a:pt x="0" y="0"/>
                </a:moveTo>
                <a:lnTo>
                  <a:pt x="88" y="0"/>
                </a:lnTo>
                <a:lnTo>
                  <a:pt x="88" y="92"/>
                </a:lnTo>
              </a:path>
            </a:pathLst>
          </a:cu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16" name="Freeform 228"/>
          <p:cNvSpPr>
            <a:spLocks/>
          </p:cNvSpPr>
          <p:nvPr/>
        </p:nvSpPr>
        <p:spPr bwMode="auto">
          <a:xfrm flipH="1">
            <a:off x="2192338" y="5568950"/>
            <a:ext cx="107950" cy="112713"/>
          </a:xfrm>
          <a:custGeom>
            <a:avLst/>
            <a:gdLst>
              <a:gd name="T0" fmla="*/ 0 w 88"/>
              <a:gd name="T1" fmla="*/ 0 h 92"/>
              <a:gd name="T2" fmla="*/ 2147483647 w 88"/>
              <a:gd name="T3" fmla="*/ 0 h 92"/>
              <a:gd name="T4" fmla="*/ 2147483647 w 88"/>
              <a:gd name="T5" fmla="*/ 2147483647 h 92"/>
              <a:gd name="T6" fmla="*/ 0 60000 65536"/>
              <a:gd name="T7" fmla="*/ 0 60000 65536"/>
              <a:gd name="T8" fmla="*/ 0 60000 65536"/>
              <a:gd name="T9" fmla="*/ 0 w 88"/>
              <a:gd name="T10" fmla="*/ 0 h 92"/>
              <a:gd name="T11" fmla="*/ 88 w 88"/>
              <a:gd name="T12" fmla="*/ 92 h 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" h="92">
                <a:moveTo>
                  <a:pt x="0" y="0"/>
                </a:moveTo>
                <a:lnTo>
                  <a:pt x="88" y="0"/>
                </a:lnTo>
                <a:lnTo>
                  <a:pt x="88" y="92"/>
                </a:lnTo>
              </a:path>
            </a:pathLst>
          </a:cu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17" name="Freeform 229"/>
          <p:cNvSpPr>
            <a:spLocks/>
          </p:cNvSpPr>
          <p:nvPr/>
        </p:nvSpPr>
        <p:spPr bwMode="auto">
          <a:xfrm flipH="1">
            <a:off x="2605088" y="5562600"/>
            <a:ext cx="109537" cy="114300"/>
          </a:xfrm>
          <a:custGeom>
            <a:avLst/>
            <a:gdLst>
              <a:gd name="T0" fmla="*/ 0 w 88"/>
              <a:gd name="T1" fmla="*/ 0 h 92"/>
              <a:gd name="T2" fmla="*/ 2147483647 w 88"/>
              <a:gd name="T3" fmla="*/ 0 h 92"/>
              <a:gd name="T4" fmla="*/ 2147483647 w 88"/>
              <a:gd name="T5" fmla="*/ 2147483647 h 92"/>
              <a:gd name="T6" fmla="*/ 0 60000 65536"/>
              <a:gd name="T7" fmla="*/ 0 60000 65536"/>
              <a:gd name="T8" fmla="*/ 0 60000 65536"/>
              <a:gd name="T9" fmla="*/ 0 w 88"/>
              <a:gd name="T10" fmla="*/ 0 h 92"/>
              <a:gd name="T11" fmla="*/ 88 w 88"/>
              <a:gd name="T12" fmla="*/ 92 h 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" h="92">
                <a:moveTo>
                  <a:pt x="0" y="0"/>
                </a:moveTo>
                <a:lnTo>
                  <a:pt x="88" y="0"/>
                </a:lnTo>
                <a:lnTo>
                  <a:pt x="88" y="92"/>
                </a:lnTo>
              </a:path>
            </a:pathLst>
          </a:cu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37" name="Line 249"/>
          <p:cNvSpPr>
            <a:spLocks noChangeShapeType="1"/>
          </p:cNvSpPr>
          <p:nvPr/>
        </p:nvSpPr>
        <p:spPr bwMode="auto">
          <a:xfrm flipH="1">
            <a:off x="2928938" y="39846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38" name="Line 250"/>
          <p:cNvSpPr>
            <a:spLocks noChangeShapeType="1"/>
          </p:cNvSpPr>
          <p:nvPr/>
        </p:nvSpPr>
        <p:spPr bwMode="auto">
          <a:xfrm flipH="1">
            <a:off x="2916238" y="45434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39" name="Line 251"/>
          <p:cNvSpPr>
            <a:spLocks noChangeShapeType="1"/>
          </p:cNvSpPr>
          <p:nvPr/>
        </p:nvSpPr>
        <p:spPr bwMode="auto">
          <a:xfrm flipH="1">
            <a:off x="3513138" y="4327525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0" name="Line 252"/>
          <p:cNvSpPr>
            <a:spLocks noChangeShapeType="1"/>
          </p:cNvSpPr>
          <p:nvPr/>
        </p:nvSpPr>
        <p:spPr bwMode="auto">
          <a:xfrm flipH="1">
            <a:off x="3729038" y="4683125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1" name="Line 253"/>
          <p:cNvSpPr>
            <a:spLocks noChangeShapeType="1"/>
          </p:cNvSpPr>
          <p:nvPr/>
        </p:nvSpPr>
        <p:spPr bwMode="auto">
          <a:xfrm flipH="1">
            <a:off x="3741738" y="50514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2" name="AutoShape 254"/>
          <p:cNvSpPr>
            <a:spLocks noChangeArrowheads="1"/>
          </p:cNvSpPr>
          <p:nvPr/>
        </p:nvSpPr>
        <p:spPr bwMode="auto">
          <a:xfrm>
            <a:off x="3422650" y="3819525"/>
            <a:ext cx="406400" cy="334963"/>
          </a:xfrm>
          <a:prstGeom prst="downArrow">
            <a:avLst>
              <a:gd name="adj1" fmla="val 50000"/>
              <a:gd name="adj2" fmla="val 40282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2100000" lon="2400000" rev="0"/>
            </a:camera>
            <a:lightRig rig="legacyFlat2" dir="b"/>
          </a:scene3d>
          <a:sp3d extrusionH="365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1743" name="Line 255"/>
          <p:cNvSpPr>
            <a:spLocks noChangeShapeType="1"/>
          </p:cNvSpPr>
          <p:nvPr/>
        </p:nvSpPr>
        <p:spPr bwMode="auto">
          <a:xfrm rot="1112325" flipH="1">
            <a:off x="7605713" y="39465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4" name="Line 256"/>
          <p:cNvSpPr>
            <a:spLocks noChangeShapeType="1"/>
          </p:cNvSpPr>
          <p:nvPr/>
        </p:nvSpPr>
        <p:spPr bwMode="auto">
          <a:xfrm rot="1112325" flipH="1">
            <a:off x="7593013" y="45053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5" name="Line 257"/>
          <p:cNvSpPr>
            <a:spLocks noChangeShapeType="1"/>
          </p:cNvSpPr>
          <p:nvPr/>
        </p:nvSpPr>
        <p:spPr bwMode="auto">
          <a:xfrm rot="1112325" flipH="1">
            <a:off x="8189913" y="4289425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6" name="Line 258"/>
          <p:cNvSpPr>
            <a:spLocks noChangeShapeType="1"/>
          </p:cNvSpPr>
          <p:nvPr/>
        </p:nvSpPr>
        <p:spPr bwMode="auto">
          <a:xfrm rot="1112325" flipH="1">
            <a:off x="8405813" y="4645025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7" name="Line 259"/>
          <p:cNvSpPr>
            <a:spLocks noChangeShapeType="1"/>
          </p:cNvSpPr>
          <p:nvPr/>
        </p:nvSpPr>
        <p:spPr bwMode="auto">
          <a:xfrm rot="1112325" flipH="1">
            <a:off x="8428038" y="5003800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48" name="AutoShape 260"/>
          <p:cNvSpPr>
            <a:spLocks noChangeArrowheads="1"/>
          </p:cNvSpPr>
          <p:nvPr/>
        </p:nvSpPr>
        <p:spPr bwMode="auto">
          <a:xfrm>
            <a:off x="8108950" y="3819525"/>
            <a:ext cx="406400" cy="334963"/>
          </a:xfrm>
          <a:prstGeom prst="downArrow">
            <a:avLst>
              <a:gd name="adj1" fmla="val 50000"/>
              <a:gd name="adj2" fmla="val 40282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2100000" lon="2400000" rev="0"/>
            </a:camera>
            <a:lightRig rig="legacyFlat2" dir="b"/>
          </a:scene3d>
          <a:sp3d extrusionH="365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1749" name="Line 261"/>
          <p:cNvSpPr>
            <a:spLocks noChangeShapeType="1"/>
          </p:cNvSpPr>
          <p:nvPr/>
        </p:nvSpPr>
        <p:spPr bwMode="auto">
          <a:xfrm>
            <a:off x="4552950" y="5686425"/>
            <a:ext cx="2887663" cy="0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262"/>
          <p:cNvGrpSpPr>
            <a:grpSpLocks/>
          </p:cNvGrpSpPr>
          <p:nvPr/>
        </p:nvGrpSpPr>
        <p:grpSpPr bwMode="auto">
          <a:xfrm>
            <a:off x="5089525" y="4065588"/>
            <a:ext cx="2355850" cy="414337"/>
            <a:chOff x="3464" y="2160"/>
            <a:chExt cx="1640" cy="288"/>
          </a:xfrm>
        </p:grpSpPr>
        <p:sp>
          <p:nvSpPr>
            <p:cNvPr id="7212" name="Rectangle 263"/>
            <p:cNvSpPr>
              <a:spLocks noChangeArrowheads="1"/>
            </p:cNvSpPr>
            <p:nvPr/>
          </p:nvSpPr>
          <p:spPr bwMode="auto">
            <a:xfrm>
              <a:off x="3464" y="2160"/>
              <a:ext cx="1352" cy="2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264"/>
            <p:cNvSpPr>
              <a:spLocks noChangeArrowheads="1"/>
            </p:cNvSpPr>
            <p:nvPr/>
          </p:nvSpPr>
          <p:spPr bwMode="auto">
            <a:xfrm>
              <a:off x="4816" y="2160"/>
              <a:ext cx="288" cy="28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753" name="Line 265"/>
          <p:cNvSpPr>
            <a:spLocks noChangeShapeType="1"/>
          </p:cNvSpPr>
          <p:nvPr/>
        </p:nvSpPr>
        <p:spPr bwMode="auto">
          <a:xfrm rot="900000">
            <a:off x="4916488" y="4460875"/>
            <a:ext cx="0" cy="1233488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54" name="Line 266"/>
          <p:cNvSpPr>
            <a:spLocks noChangeShapeType="1"/>
          </p:cNvSpPr>
          <p:nvPr/>
        </p:nvSpPr>
        <p:spPr bwMode="auto">
          <a:xfrm rot="900000">
            <a:off x="6861175" y="4460875"/>
            <a:ext cx="0" cy="1241425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55" name="Line 267"/>
          <p:cNvSpPr>
            <a:spLocks noChangeShapeType="1"/>
          </p:cNvSpPr>
          <p:nvPr/>
        </p:nvSpPr>
        <p:spPr bwMode="auto">
          <a:xfrm rot="900000">
            <a:off x="7275513" y="4460875"/>
            <a:ext cx="0" cy="1247775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59" name="Line 271"/>
          <p:cNvSpPr>
            <a:spLocks noChangeShapeType="1"/>
          </p:cNvSpPr>
          <p:nvPr/>
        </p:nvSpPr>
        <p:spPr bwMode="auto">
          <a:xfrm rot="900000">
            <a:off x="4862513" y="4043363"/>
            <a:ext cx="0" cy="1668462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0" name="Line 272"/>
          <p:cNvSpPr>
            <a:spLocks noChangeShapeType="1"/>
          </p:cNvSpPr>
          <p:nvPr/>
        </p:nvSpPr>
        <p:spPr bwMode="auto">
          <a:xfrm rot="900000">
            <a:off x="6794500" y="4052888"/>
            <a:ext cx="0" cy="1646237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1" name="Line 273"/>
          <p:cNvSpPr>
            <a:spLocks noChangeShapeType="1"/>
          </p:cNvSpPr>
          <p:nvPr/>
        </p:nvSpPr>
        <p:spPr bwMode="auto">
          <a:xfrm rot="900000">
            <a:off x="7213600" y="4052888"/>
            <a:ext cx="0" cy="1646237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2" name="Line 274"/>
          <p:cNvSpPr>
            <a:spLocks noChangeShapeType="1"/>
          </p:cNvSpPr>
          <p:nvPr/>
        </p:nvSpPr>
        <p:spPr bwMode="auto">
          <a:xfrm rot="1112325" flipH="1">
            <a:off x="7843838" y="3794125"/>
            <a:ext cx="190500" cy="109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3" name="Line 275"/>
          <p:cNvSpPr>
            <a:spLocks noChangeShapeType="1"/>
          </p:cNvSpPr>
          <p:nvPr/>
        </p:nvSpPr>
        <p:spPr bwMode="auto">
          <a:xfrm rot="1112325" flipH="1">
            <a:off x="8428038" y="4127500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4" name="Line 276"/>
          <p:cNvSpPr>
            <a:spLocks noChangeShapeType="1"/>
          </p:cNvSpPr>
          <p:nvPr/>
        </p:nvSpPr>
        <p:spPr bwMode="auto">
          <a:xfrm rot="1112325" flipH="1">
            <a:off x="8662988" y="4502150"/>
            <a:ext cx="190500" cy="1095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1766" name="Rectangle 278"/>
          <p:cNvSpPr>
            <a:spLocks noChangeArrowheads="1"/>
          </p:cNvSpPr>
          <p:nvPr/>
        </p:nvSpPr>
        <p:spPr bwMode="auto">
          <a:xfrm>
            <a:off x="339725" y="1871663"/>
            <a:ext cx="8529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We consider only a parallel and orthogonal projection, i.e.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Arial" charset="0"/>
              </a:rPr>
              <a:t>orthographic projection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. </a:t>
            </a:r>
            <a:endParaRPr lang="ar-SA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2710874" y="20638"/>
            <a:ext cx="3517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Lines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sight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19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9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9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9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9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9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9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19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9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1000"/>
                                        <p:tgtEl>
                                          <p:spTgt spid="19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9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19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19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19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9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19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19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19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9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9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9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19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19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19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19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1493" grpId="0"/>
      <p:bldP spid="191493" grpId="1"/>
      <p:bldP spid="191572" grpId="0" animBg="1"/>
      <p:bldP spid="191610" grpId="0" animBg="1"/>
      <p:bldP spid="191643" grpId="0" animBg="1"/>
      <p:bldP spid="191644" grpId="0" animBg="1"/>
      <p:bldP spid="191705" grpId="0" animBg="1"/>
      <p:bldP spid="191709" grpId="0" animBg="1"/>
      <p:bldP spid="191710" grpId="0" animBg="1"/>
      <p:bldP spid="191711" grpId="0" animBg="1"/>
      <p:bldP spid="191715" grpId="0" animBg="1"/>
      <p:bldP spid="191716" grpId="0" animBg="1"/>
      <p:bldP spid="191717" grpId="0" animBg="1"/>
      <p:bldP spid="191737" grpId="0" animBg="1"/>
      <p:bldP spid="191737" grpId="1" animBg="1"/>
      <p:bldP spid="191738" grpId="0" animBg="1"/>
      <p:bldP spid="191738" grpId="1" animBg="1"/>
      <p:bldP spid="191739" grpId="0" animBg="1"/>
      <p:bldP spid="191739" grpId="1" animBg="1"/>
      <p:bldP spid="191740" grpId="0" animBg="1"/>
      <p:bldP spid="191740" grpId="1" animBg="1"/>
      <p:bldP spid="191741" grpId="0" animBg="1"/>
      <p:bldP spid="191741" grpId="1" animBg="1"/>
      <p:bldP spid="191742" grpId="0" animBg="1"/>
      <p:bldP spid="191743" grpId="0" animBg="1"/>
      <p:bldP spid="191743" grpId="1" animBg="1"/>
      <p:bldP spid="191744" grpId="0" animBg="1"/>
      <p:bldP spid="191744" grpId="1" animBg="1"/>
      <p:bldP spid="191745" grpId="0" animBg="1"/>
      <p:bldP spid="191745" grpId="1" animBg="1"/>
      <p:bldP spid="191746" grpId="0" animBg="1"/>
      <p:bldP spid="191746" grpId="1" animBg="1"/>
      <p:bldP spid="191747" grpId="0" animBg="1"/>
      <p:bldP spid="191747" grpId="1" animBg="1"/>
      <p:bldP spid="191748" grpId="0" animBg="1"/>
      <p:bldP spid="191749" grpId="0" animBg="1"/>
      <p:bldP spid="191753" grpId="0" animBg="1"/>
      <p:bldP spid="191754" grpId="0" animBg="1"/>
      <p:bldP spid="191755" grpId="0" animBg="1"/>
      <p:bldP spid="191759" grpId="0" animBg="1"/>
      <p:bldP spid="191760" grpId="0" animBg="1"/>
      <p:bldP spid="191761" grpId="0" animBg="1"/>
      <p:bldP spid="191762" grpId="0" animBg="1"/>
      <p:bldP spid="191762" grpId="1" animBg="1"/>
      <p:bldP spid="191763" grpId="0" animBg="1"/>
      <p:bldP spid="191763" grpId="1" animBg="1"/>
      <p:bldP spid="191764" grpId="0" animBg="1"/>
      <p:bldP spid="191764" grpId="1" animBg="1"/>
      <p:bldP spid="1917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78" name="Line 142"/>
          <p:cNvSpPr>
            <a:spLocks noChangeShapeType="1"/>
          </p:cNvSpPr>
          <p:nvPr/>
        </p:nvSpPr>
        <p:spPr bwMode="auto">
          <a:xfrm flipH="1">
            <a:off x="6570663" y="5045075"/>
            <a:ext cx="1147762" cy="304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79" name="Rectangle 143"/>
          <p:cNvSpPr>
            <a:spLocks noChangeArrowheads="1"/>
          </p:cNvSpPr>
          <p:nvPr/>
        </p:nvSpPr>
        <p:spPr bwMode="auto">
          <a:xfrm>
            <a:off x="5067300" y="2767013"/>
            <a:ext cx="1028700" cy="10287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>
              <a:rot lat="0" lon="2700000" rev="0"/>
            </a:camera>
            <a:lightRig rig="legacyNormal2" dir="t"/>
          </a:scene3d>
          <a:sp3d extrusionH="684200" prstMaterial="legacyPlastic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3680" name="Line 144"/>
          <p:cNvSpPr>
            <a:spLocks noChangeShapeType="1"/>
          </p:cNvSpPr>
          <p:nvPr/>
        </p:nvSpPr>
        <p:spPr bwMode="auto">
          <a:xfrm flipH="1">
            <a:off x="4457700" y="2911475"/>
            <a:ext cx="1360488" cy="3476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1" name="Line 145"/>
          <p:cNvSpPr>
            <a:spLocks noChangeShapeType="1"/>
          </p:cNvSpPr>
          <p:nvPr/>
        </p:nvSpPr>
        <p:spPr bwMode="auto">
          <a:xfrm flipH="1">
            <a:off x="4457700" y="3919538"/>
            <a:ext cx="1354138" cy="3492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2" name="Line 146"/>
          <p:cNvSpPr>
            <a:spLocks noChangeShapeType="1"/>
          </p:cNvSpPr>
          <p:nvPr/>
        </p:nvSpPr>
        <p:spPr bwMode="auto">
          <a:xfrm flipH="1">
            <a:off x="3987800" y="3665538"/>
            <a:ext cx="1343025" cy="3429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3" name="Line 147"/>
          <p:cNvSpPr>
            <a:spLocks noChangeShapeType="1"/>
          </p:cNvSpPr>
          <p:nvPr/>
        </p:nvSpPr>
        <p:spPr bwMode="auto">
          <a:xfrm flipH="1">
            <a:off x="3987800" y="2646363"/>
            <a:ext cx="1358900" cy="3460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4" name="Rectangle 148"/>
          <p:cNvSpPr>
            <a:spLocks noChangeArrowheads="1"/>
          </p:cNvSpPr>
          <p:nvPr/>
        </p:nvSpPr>
        <p:spPr bwMode="auto">
          <a:xfrm>
            <a:off x="5702300" y="3392488"/>
            <a:ext cx="1841500" cy="10287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>
              <a:rot lat="21299971" lon="4800000" rev="0"/>
            </a:camera>
            <a:lightRig rig="legacyNormal2" dir="t"/>
          </a:scene3d>
          <a:sp3d extrusionH="798500" prstMaterial="legacyPlastic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3685" name="Line 149"/>
          <p:cNvSpPr>
            <a:spLocks noChangeShapeType="1"/>
          </p:cNvSpPr>
          <p:nvPr/>
        </p:nvSpPr>
        <p:spPr bwMode="auto">
          <a:xfrm flipH="1">
            <a:off x="5588000" y="3624263"/>
            <a:ext cx="892175" cy="2413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6" name="Line 150"/>
          <p:cNvSpPr>
            <a:spLocks noChangeShapeType="1"/>
          </p:cNvSpPr>
          <p:nvPr/>
        </p:nvSpPr>
        <p:spPr bwMode="auto">
          <a:xfrm flipH="1">
            <a:off x="5592763" y="4659313"/>
            <a:ext cx="850900" cy="2222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7" name="Line 151"/>
          <p:cNvSpPr>
            <a:spLocks noChangeShapeType="1"/>
          </p:cNvSpPr>
          <p:nvPr/>
        </p:nvSpPr>
        <p:spPr bwMode="auto">
          <a:xfrm flipH="1">
            <a:off x="5116513" y="4243388"/>
            <a:ext cx="1346200" cy="3619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88" name="Line 152"/>
          <p:cNvSpPr>
            <a:spLocks noChangeShapeType="1"/>
          </p:cNvSpPr>
          <p:nvPr/>
        </p:nvSpPr>
        <p:spPr bwMode="auto">
          <a:xfrm flipH="1">
            <a:off x="5121275" y="3148013"/>
            <a:ext cx="1671638" cy="44608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0" name="Line 154"/>
          <p:cNvSpPr>
            <a:spLocks noChangeShapeType="1"/>
          </p:cNvSpPr>
          <p:nvPr/>
        </p:nvSpPr>
        <p:spPr bwMode="auto">
          <a:xfrm flipH="1">
            <a:off x="5829300" y="4637088"/>
            <a:ext cx="1481138" cy="3762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1" name="Rectangle 155"/>
          <p:cNvSpPr>
            <a:spLocks noChangeArrowheads="1"/>
          </p:cNvSpPr>
          <p:nvPr/>
        </p:nvSpPr>
        <p:spPr bwMode="auto">
          <a:xfrm>
            <a:off x="7496175" y="4090988"/>
            <a:ext cx="809625" cy="154305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>
              <a:rot lat="2580000" lon="5220000" rev="0"/>
            </a:camera>
            <a:lightRig rig="legacyNormal2" dir="t"/>
          </a:scene3d>
          <a:sp3d extrusionH="798500" prstMaterial="legacyPlastic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3692" name="Line 156"/>
          <p:cNvSpPr>
            <a:spLocks noChangeShapeType="1"/>
          </p:cNvSpPr>
          <p:nvPr/>
        </p:nvSpPr>
        <p:spPr bwMode="auto">
          <a:xfrm flipH="1">
            <a:off x="7137400" y="4068763"/>
            <a:ext cx="1492250" cy="3778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3" name="Line 157"/>
          <p:cNvSpPr>
            <a:spLocks noChangeShapeType="1"/>
          </p:cNvSpPr>
          <p:nvPr/>
        </p:nvSpPr>
        <p:spPr bwMode="auto">
          <a:xfrm flipH="1">
            <a:off x="6572250" y="4110038"/>
            <a:ext cx="1223963" cy="3270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4" name="Line 158"/>
          <p:cNvSpPr>
            <a:spLocks noChangeShapeType="1"/>
          </p:cNvSpPr>
          <p:nvPr/>
        </p:nvSpPr>
        <p:spPr bwMode="auto">
          <a:xfrm flipH="1">
            <a:off x="7370763" y="4832350"/>
            <a:ext cx="1074737" cy="2619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5" name="Line 159"/>
          <p:cNvSpPr>
            <a:spLocks noChangeShapeType="1"/>
          </p:cNvSpPr>
          <p:nvPr/>
        </p:nvSpPr>
        <p:spPr bwMode="auto">
          <a:xfrm flipH="1">
            <a:off x="6799263" y="4867275"/>
            <a:ext cx="830262" cy="2159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6" name="Line 160"/>
          <p:cNvSpPr>
            <a:spLocks noChangeShapeType="1"/>
          </p:cNvSpPr>
          <p:nvPr/>
        </p:nvSpPr>
        <p:spPr bwMode="auto">
          <a:xfrm flipH="1">
            <a:off x="7366000" y="5581650"/>
            <a:ext cx="1468438" cy="39211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7" name="Line 161"/>
          <p:cNvSpPr>
            <a:spLocks noChangeShapeType="1"/>
          </p:cNvSpPr>
          <p:nvPr/>
        </p:nvSpPr>
        <p:spPr bwMode="auto">
          <a:xfrm flipH="1">
            <a:off x="6804025" y="5616575"/>
            <a:ext cx="1193800" cy="339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6867525" y="2955925"/>
            <a:ext cx="444500" cy="258763"/>
            <a:chOff x="592" y="3280"/>
            <a:chExt cx="1152" cy="672"/>
          </a:xfrm>
        </p:grpSpPr>
        <p:sp>
          <p:nvSpPr>
            <p:cNvPr id="8243" name="Arc 182"/>
            <p:cNvSpPr>
              <a:spLocks/>
            </p:cNvSpPr>
            <p:nvPr/>
          </p:nvSpPr>
          <p:spPr bwMode="auto">
            <a:xfrm>
              <a:off x="1168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44" name="Arc 183"/>
            <p:cNvSpPr>
              <a:spLocks/>
            </p:cNvSpPr>
            <p:nvPr/>
          </p:nvSpPr>
          <p:spPr bwMode="auto">
            <a:xfrm flipH="1">
              <a:off x="592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45" name="Arc 184"/>
            <p:cNvSpPr>
              <a:spLocks/>
            </p:cNvSpPr>
            <p:nvPr/>
          </p:nvSpPr>
          <p:spPr bwMode="auto">
            <a:xfrm flipV="1">
              <a:off x="1168" y="3616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01"/>
          <p:cNvGrpSpPr>
            <a:grpSpLocks/>
          </p:cNvGrpSpPr>
          <p:nvPr/>
        </p:nvGrpSpPr>
        <p:grpSpPr bwMode="auto">
          <a:xfrm>
            <a:off x="8034338" y="3890963"/>
            <a:ext cx="352425" cy="427037"/>
            <a:chOff x="4631" y="2058"/>
            <a:chExt cx="343" cy="416"/>
          </a:xfrm>
        </p:grpSpPr>
        <p:sp>
          <p:nvSpPr>
            <p:cNvPr id="8240" name="Arc 185"/>
            <p:cNvSpPr>
              <a:spLocks/>
            </p:cNvSpPr>
            <p:nvPr/>
          </p:nvSpPr>
          <p:spPr bwMode="auto">
            <a:xfrm rot="-3750441">
              <a:off x="4687" y="2104"/>
              <a:ext cx="219" cy="1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41" name="Arc 186"/>
            <p:cNvSpPr>
              <a:spLocks/>
            </p:cNvSpPr>
            <p:nvPr/>
          </p:nvSpPr>
          <p:spPr bwMode="auto">
            <a:xfrm rot="17849559" flipH="1">
              <a:off x="4585" y="2300"/>
              <a:ext cx="220" cy="1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42" name="Arc 187"/>
            <p:cNvSpPr>
              <a:spLocks/>
            </p:cNvSpPr>
            <p:nvPr/>
          </p:nvSpPr>
          <p:spPr bwMode="auto">
            <a:xfrm rot="17849559" flipV="1">
              <a:off x="4800" y="2163"/>
              <a:ext cx="219" cy="1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3724" name="Line 188"/>
          <p:cNvSpPr>
            <a:spLocks noChangeShapeType="1"/>
          </p:cNvSpPr>
          <p:nvPr/>
        </p:nvSpPr>
        <p:spPr bwMode="auto">
          <a:xfrm flipH="1" flipV="1">
            <a:off x="7977188" y="4016375"/>
            <a:ext cx="546100" cy="315913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25" name="Line 189"/>
          <p:cNvSpPr>
            <a:spLocks noChangeShapeType="1"/>
          </p:cNvSpPr>
          <p:nvPr/>
        </p:nvSpPr>
        <p:spPr bwMode="auto">
          <a:xfrm>
            <a:off x="7092950" y="2805113"/>
            <a:ext cx="0" cy="6159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26" name="Rectangle 190"/>
          <p:cNvSpPr>
            <a:spLocks noChangeArrowheads="1"/>
          </p:cNvSpPr>
          <p:nvPr/>
        </p:nvSpPr>
        <p:spPr bwMode="auto">
          <a:xfrm>
            <a:off x="6596063" y="2311400"/>
            <a:ext cx="1044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Rotation</a:t>
            </a:r>
          </a:p>
          <a:p>
            <a:pPr rtl="1"/>
            <a:r>
              <a:rPr lang="ar-SA" sz="1800" b="1">
                <a:solidFill>
                  <a:schemeClr val="bg1"/>
                </a:solidFill>
                <a:latin typeface="Arial" charset="0"/>
              </a:rPr>
              <a:t>دوران</a:t>
            </a:r>
            <a:endParaRPr lang="en-US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3727" name="Rectangle 191"/>
          <p:cNvSpPr>
            <a:spLocks noChangeArrowheads="1"/>
          </p:cNvSpPr>
          <p:nvPr/>
        </p:nvSpPr>
        <p:spPr bwMode="auto">
          <a:xfrm>
            <a:off x="7947025" y="3414713"/>
            <a:ext cx="790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Tilting</a:t>
            </a:r>
          </a:p>
          <a:p>
            <a:pPr rtl="1"/>
            <a:r>
              <a:rPr lang="ar-SA" sz="1800" b="1">
                <a:solidFill>
                  <a:schemeClr val="bg1"/>
                </a:solidFill>
                <a:latin typeface="Arial" charset="0"/>
              </a:rPr>
              <a:t>امالة</a:t>
            </a:r>
            <a:endParaRPr lang="en-US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3733" name="Line 197"/>
          <p:cNvSpPr>
            <a:spLocks noChangeShapeType="1"/>
          </p:cNvSpPr>
          <p:nvPr/>
        </p:nvSpPr>
        <p:spPr bwMode="auto">
          <a:xfrm flipH="1">
            <a:off x="5832475" y="3590925"/>
            <a:ext cx="1493838" cy="3984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698" name="Freeform 162"/>
          <p:cNvSpPr>
            <a:spLocks/>
          </p:cNvSpPr>
          <p:nvPr/>
        </p:nvSpPr>
        <p:spPr bwMode="auto">
          <a:xfrm>
            <a:off x="3924300" y="2443163"/>
            <a:ext cx="3633788" cy="4414837"/>
          </a:xfrm>
          <a:custGeom>
            <a:avLst/>
            <a:gdLst>
              <a:gd name="T0" fmla="*/ 0 w 2289"/>
              <a:gd name="T1" fmla="*/ 0 h 2781"/>
              <a:gd name="T2" fmla="*/ 2147483647 w 2289"/>
              <a:gd name="T3" fmla="*/ 2147483647 h 2781"/>
              <a:gd name="T4" fmla="*/ 2147483647 w 2289"/>
              <a:gd name="T5" fmla="*/ 2147483647 h 2781"/>
              <a:gd name="T6" fmla="*/ 0 w 2289"/>
              <a:gd name="T7" fmla="*/ 2147483647 h 2781"/>
              <a:gd name="T8" fmla="*/ 0 w 2289"/>
              <a:gd name="T9" fmla="*/ 0 h 2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9"/>
              <a:gd name="T16" fmla="*/ 0 h 2781"/>
              <a:gd name="T17" fmla="*/ 2289 w 2289"/>
              <a:gd name="T18" fmla="*/ 2781 h 2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9" h="2781">
                <a:moveTo>
                  <a:pt x="0" y="0"/>
                </a:moveTo>
                <a:lnTo>
                  <a:pt x="2289" y="1293"/>
                </a:lnTo>
                <a:lnTo>
                  <a:pt x="2289" y="2781"/>
                </a:lnTo>
                <a:lnTo>
                  <a:pt x="0" y="1479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01" name="Line 165"/>
          <p:cNvSpPr>
            <a:spLocks noChangeShapeType="1"/>
          </p:cNvSpPr>
          <p:nvPr/>
        </p:nvSpPr>
        <p:spPr bwMode="auto">
          <a:xfrm>
            <a:off x="5589588" y="3870325"/>
            <a:ext cx="0" cy="10096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08" name="Line 172"/>
          <p:cNvSpPr>
            <a:spLocks noChangeShapeType="1"/>
          </p:cNvSpPr>
          <p:nvPr/>
        </p:nvSpPr>
        <p:spPr bwMode="auto">
          <a:xfrm flipV="1">
            <a:off x="7367588" y="5080000"/>
            <a:ext cx="1587" cy="9017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11" name="Line 175"/>
          <p:cNvSpPr>
            <a:spLocks noChangeShapeType="1"/>
          </p:cNvSpPr>
          <p:nvPr/>
        </p:nvSpPr>
        <p:spPr bwMode="auto">
          <a:xfrm flipH="1" flipV="1">
            <a:off x="6565900" y="4448175"/>
            <a:ext cx="584200" cy="6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12" name="Line 176"/>
          <p:cNvSpPr>
            <a:spLocks noChangeShapeType="1"/>
          </p:cNvSpPr>
          <p:nvPr/>
        </p:nvSpPr>
        <p:spPr bwMode="auto">
          <a:xfrm>
            <a:off x="6569075" y="4440238"/>
            <a:ext cx="231775" cy="641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13" name="Line 177"/>
          <p:cNvSpPr>
            <a:spLocks noChangeShapeType="1"/>
          </p:cNvSpPr>
          <p:nvPr/>
        </p:nvSpPr>
        <p:spPr bwMode="auto">
          <a:xfrm flipV="1">
            <a:off x="6796088" y="5080000"/>
            <a:ext cx="1587" cy="887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14" name="Line 178"/>
          <p:cNvSpPr>
            <a:spLocks noChangeShapeType="1"/>
          </p:cNvSpPr>
          <p:nvPr/>
        </p:nvSpPr>
        <p:spPr bwMode="auto">
          <a:xfrm flipV="1">
            <a:off x="6567488" y="4438650"/>
            <a:ext cx="1587" cy="9112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31" name="Freeform 195"/>
          <p:cNvSpPr>
            <a:spLocks/>
          </p:cNvSpPr>
          <p:nvPr/>
        </p:nvSpPr>
        <p:spPr bwMode="auto">
          <a:xfrm>
            <a:off x="3976688" y="2995613"/>
            <a:ext cx="476250" cy="1266825"/>
          </a:xfrm>
          <a:custGeom>
            <a:avLst/>
            <a:gdLst>
              <a:gd name="T0" fmla="*/ 0 w 300"/>
              <a:gd name="T1" fmla="*/ 0 h 798"/>
              <a:gd name="T2" fmla="*/ 2147483647 w 300"/>
              <a:gd name="T3" fmla="*/ 2147483647 h 798"/>
              <a:gd name="T4" fmla="*/ 2147483647 w 300"/>
              <a:gd name="T5" fmla="*/ 2147483647 h 798"/>
              <a:gd name="T6" fmla="*/ 0 w 300"/>
              <a:gd name="T7" fmla="*/ 2147483647 h 798"/>
              <a:gd name="T8" fmla="*/ 0 w 300"/>
              <a:gd name="T9" fmla="*/ 0 h 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"/>
              <a:gd name="T16" fmla="*/ 0 h 798"/>
              <a:gd name="T17" fmla="*/ 300 w 300"/>
              <a:gd name="T18" fmla="*/ 798 h 7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" h="798">
                <a:moveTo>
                  <a:pt x="0" y="0"/>
                </a:moveTo>
                <a:lnTo>
                  <a:pt x="300" y="165"/>
                </a:lnTo>
                <a:lnTo>
                  <a:pt x="300" y="798"/>
                </a:lnTo>
                <a:lnTo>
                  <a:pt x="0" y="636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36" name="Freeform 200"/>
          <p:cNvSpPr>
            <a:spLocks/>
          </p:cNvSpPr>
          <p:nvPr/>
        </p:nvSpPr>
        <p:spPr bwMode="auto">
          <a:xfrm>
            <a:off x="5119688" y="3598863"/>
            <a:ext cx="709612" cy="1411287"/>
          </a:xfrm>
          <a:custGeom>
            <a:avLst/>
            <a:gdLst>
              <a:gd name="T0" fmla="*/ 0 w 447"/>
              <a:gd name="T1" fmla="*/ 0 h 889"/>
              <a:gd name="T2" fmla="*/ 2147483647 w 447"/>
              <a:gd name="T3" fmla="*/ 2147483647 h 889"/>
              <a:gd name="T4" fmla="*/ 2147483647 w 447"/>
              <a:gd name="T5" fmla="*/ 2147483647 h 889"/>
              <a:gd name="T6" fmla="*/ 0 w 447"/>
              <a:gd name="T7" fmla="*/ 2147483647 h 889"/>
              <a:gd name="T8" fmla="*/ 0 w 447"/>
              <a:gd name="T9" fmla="*/ 0 h 8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889"/>
              <a:gd name="T17" fmla="*/ 447 w 447"/>
              <a:gd name="T18" fmla="*/ 889 h 8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889">
                <a:moveTo>
                  <a:pt x="0" y="0"/>
                </a:moveTo>
                <a:lnTo>
                  <a:pt x="447" y="250"/>
                </a:lnTo>
                <a:lnTo>
                  <a:pt x="447" y="889"/>
                </a:lnTo>
                <a:lnTo>
                  <a:pt x="0" y="64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38" name="Line 202"/>
          <p:cNvSpPr>
            <a:spLocks noChangeShapeType="1"/>
          </p:cNvSpPr>
          <p:nvPr/>
        </p:nvSpPr>
        <p:spPr bwMode="auto">
          <a:xfrm>
            <a:off x="6564313" y="5340350"/>
            <a:ext cx="231775" cy="641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39" name="Line 203"/>
          <p:cNvSpPr>
            <a:spLocks noChangeShapeType="1"/>
          </p:cNvSpPr>
          <p:nvPr/>
        </p:nvSpPr>
        <p:spPr bwMode="auto">
          <a:xfrm flipH="1" flipV="1">
            <a:off x="6789738" y="5084763"/>
            <a:ext cx="584200" cy="6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40" name="Line 204"/>
          <p:cNvSpPr>
            <a:spLocks noChangeShapeType="1"/>
          </p:cNvSpPr>
          <p:nvPr/>
        </p:nvSpPr>
        <p:spPr bwMode="auto">
          <a:xfrm flipH="1" flipV="1">
            <a:off x="6784975" y="5973763"/>
            <a:ext cx="584200" cy="6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41" name="Line 205"/>
          <p:cNvSpPr>
            <a:spLocks noChangeShapeType="1"/>
          </p:cNvSpPr>
          <p:nvPr/>
        </p:nvSpPr>
        <p:spPr bwMode="auto">
          <a:xfrm>
            <a:off x="7140575" y="4448175"/>
            <a:ext cx="231775" cy="641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3743" name="WordArt 207"/>
          <p:cNvSpPr>
            <a:spLocks noChangeArrowheads="1" noChangeShapeType="1" noTextEdit="1"/>
          </p:cNvSpPr>
          <p:nvPr/>
        </p:nvSpPr>
        <p:spPr bwMode="auto">
          <a:xfrm rot="974573">
            <a:off x="6081713" y="5980113"/>
            <a:ext cx="1247775" cy="393700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44444"/>
              </a:avLst>
            </a:prstTxWarp>
            <a:scene3d>
              <a:camera prst="legacyPerspectiveFront">
                <a:rot lat="420000" lon="1080000" rev="0"/>
              </a:camera>
              <a:lightRig rig="legacyHarsh2" dir="b"/>
            </a:scene3d>
            <a:sp3d extrusionH="23800" prstMaterial="legacyMatte">
              <a:extrusionClr>
                <a:srgbClr val="FF6600"/>
              </a:extrusionClr>
            </a:sp3d>
          </a:bodyPr>
          <a:lstStyle/>
          <a:p>
            <a:r>
              <a:rPr lang="en-GB" sz="1800" kern="1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Axonometric</a:t>
            </a:r>
          </a:p>
        </p:txBody>
      </p:sp>
      <p:sp>
        <p:nvSpPr>
          <p:cNvPr id="193744" name="WordArt 208"/>
          <p:cNvSpPr>
            <a:spLocks noChangeArrowheads="1" noChangeShapeType="1" noTextEdit="1"/>
          </p:cNvSpPr>
          <p:nvPr/>
        </p:nvSpPr>
        <p:spPr bwMode="auto">
          <a:xfrm rot="780713">
            <a:off x="4191000" y="4827588"/>
            <a:ext cx="981075" cy="393700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44444"/>
              </a:avLst>
            </a:prstTxWarp>
            <a:scene3d>
              <a:camera prst="legacyPerspectiveFront">
                <a:rot lat="420000" lon="1080000" rev="0"/>
              </a:camera>
              <a:lightRig rig="legacyHarsh2" dir="b"/>
            </a:scene3d>
            <a:sp3d extrusionH="23800" prstMaterial="legacyMatte">
              <a:extrusionClr>
                <a:srgbClr val="FF6600"/>
              </a:extrusionClr>
            </a:sp3d>
          </a:bodyPr>
          <a:lstStyle/>
          <a:p>
            <a:r>
              <a:rPr lang="en-GB" sz="1800" kern="1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Multiview</a:t>
            </a:r>
          </a:p>
        </p:txBody>
      </p:sp>
      <p:sp>
        <p:nvSpPr>
          <p:cNvPr id="193745" name="Text Box 209"/>
          <p:cNvSpPr txBox="1">
            <a:spLocks noChangeArrowheads="1"/>
          </p:cNvSpPr>
          <p:nvPr/>
        </p:nvSpPr>
        <p:spPr bwMode="auto">
          <a:xfrm>
            <a:off x="714348" y="3642523"/>
            <a:ext cx="3429024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130000"/>
              </a:lnSpc>
              <a:defRPr/>
            </a:pPr>
            <a:r>
              <a:rPr lang="en-US" sz="2800" b="1" dirty="0" err="1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Multiview</a:t>
            </a:r>
            <a:r>
              <a:rPr lang="en-US" sz="28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Drawing</a:t>
            </a:r>
            <a:endParaRPr lang="en-US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rtl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65" name="Rectangle 215"/>
          <p:cNvSpPr>
            <a:spLocks noChangeArrowheads="1"/>
          </p:cNvSpPr>
          <p:nvPr/>
        </p:nvSpPr>
        <p:spPr bwMode="auto">
          <a:xfrm>
            <a:off x="3707904" y="0"/>
            <a:ext cx="1629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Views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509588" y="665163"/>
            <a:ext cx="8347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View depends on a relative orientation between an object and a plane.</a:t>
            </a:r>
          </a:p>
          <a:p>
            <a:pPr algn="r" rtl="1">
              <a:defRPr/>
            </a:pP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" name="Rectangle 190"/>
          <p:cNvSpPr>
            <a:spLocks noChangeArrowheads="1"/>
          </p:cNvSpPr>
          <p:nvPr/>
        </p:nvSpPr>
        <p:spPr bwMode="auto">
          <a:xfrm>
            <a:off x="5456238" y="207168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Normal</a:t>
            </a:r>
          </a:p>
          <a:p>
            <a:pPr rtl="1"/>
            <a:r>
              <a:rPr lang="ar-SA" sz="1800" b="1">
                <a:solidFill>
                  <a:schemeClr val="bg1"/>
                </a:solidFill>
                <a:latin typeface="Arial" charset="0"/>
              </a:rPr>
              <a:t>عمودى</a:t>
            </a:r>
            <a:endParaRPr lang="en-US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" name="Text Box 209"/>
          <p:cNvSpPr txBox="1">
            <a:spLocks noChangeArrowheads="1"/>
          </p:cNvSpPr>
          <p:nvPr/>
        </p:nvSpPr>
        <p:spPr bwMode="auto">
          <a:xfrm>
            <a:off x="2428860" y="5928539"/>
            <a:ext cx="392909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130000"/>
              </a:lnSpc>
              <a:defRPr/>
            </a:pP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Axonometric </a:t>
            </a:r>
            <a:r>
              <a:rPr lang="en-US" sz="28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rawing</a:t>
            </a:r>
            <a:endParaRPr lang="en-US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rtl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9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9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9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9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9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9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9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19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19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19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19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19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9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19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19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19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9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9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9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78" grpId="0" animBg="1"/>
      <p:bldP spid="193679" grpId="0" animBg="1"/>
      <p:bldP spid="193680" grpId="0" animBg="1"/>
      <p:bldP spid="193681" grpId="0" animBg="1"/>
      <p:bldP spid="193682" grpId="0" animBg="1"/>
      <p:bldP spid="193683" grpId="0" animBg="1"/>
      <p:bldP spid="193684" grpId="0" animBg="1"/>
      <p:bldP spid="193685" grpId="0" animBg="1"/>
      <p:bldP spid="193686" grpId="0" animBg="1"/>
      <p:bldP spid="193687" grpId="0" animBg="1"/>
      <p:bldP spid="193688" grpId="0" animBg="1"/>
      <p:bldP spid="193690" grpId="0" animBg="1"/>
      <p:bldP spid="193691" grpId="0" animBg="1"/>
      <p:bldP spid="193692" grpId="0" animBg="1"/>
      <p:bldP spid="193693" grpId="0" animBg="1"/>
      <p:bldP spid="193694" grpId="0" animBg="1"/>
      <p:bldP spid="193695" grpId="0" animBg="1"/>
      <p:bldP spid="193696" grpId="0" animBg="1"/>
      <p:bldP spid="193697" grpId="0" animBg="1"/>
      <p:bldP spid="193724" grpId="0" animBg="1"/>
      <p:bldP spid="193724" grpId="1" animBg="1"/>
      <p:bldP spid="193725" grpId="0" animBg="1"/>
      <p:bldP spid="193726" grpId="0"/>
      <p:bldP spid="193727" grpId="0"/>
      <p:bldP spid="193727" grpId="1"/>
      <p:bldP spid="193733" grpId="0" animBg="1"/>
      <p:bldP spid="193698" grpId="0" animBg="1"/>
      <p:bldP spid="193701" grpId="0" animBg="1"/>
      <p:bldP spid="193708" grpId="0" animBg="1"/>
      <p:bldP spid="193711" grpId="0" animBg="1"/>
      <p:bldP spid="193712" grpId="0" animBg="1"/>
      <p:bldP spid="193713" grpId="0" animBg="1"/>
      <p:bldP spid="193714" grpId="0" animBg="1"/>
      <p:bldP spid="193731" grpId="0" animBg="1"/>
      <p:bldP spid="193736" grpId="0" animBg="1"/>
      <p:bldP spid="193738" grpId="0" animBg="1"/>
      <p:bldP spid="193739" grpId="0" animBg="1"/>
      <p:bldP spid="193740" grpId="0" animBg="1"/>
      <p:bldP spid="193741" grpId="0" animBg="1"/>
      <p:bldP spid="193743" grpId="0" animBg="1"/>
      <p:bldP spid="193744" grpId="0" animBg="1"/>
      <p:bldP spid="58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9"/>
          <p:cNvSpPr>
            <a:spLocks noChangeArrowheads="1"/>
          </p:cNvSpPr>
          <p:nvPr/>
        </p:nvSpPr>
        <p:spPr bwMode="auto">
          <a:xfrm>
            <a:off x="177800" y="3962400"/>
            <a:ext cx="6451600" cy="2667000"/>
          </a:xfrm>
          <a:prstGeom prst="rect">
            <a:avLst/>
          </a:prstGeom>
          <a:solidFill>
            <a:srgbClr val="FF3300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48"/>
          <p:cNvSpPr>
            <a:spLocks noChangeArrowheads="1"/>
          </p:cNvSpPr>
          <p:nvPr/>
        </p:nvSpPr>
        <p:spPr bwMode="auto">
          <a:xfrm>
            <a:off x="1363222" y="0"/>
            <a:ext cx="63771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PROJECTION CLASSIFICATION</a:t>
            </a:r>
          </a:p>
          <a:p>
            <a:pPr>
              <a:defRPr/>
            </a:pP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 Box 49"/>
          <p:cNvSpPr txBox="1">
            <a:spLocks noChangeArrowheads="1"/>
          </p:cNvSpPr>
          <p:nvPr/>
        </p:nvSpPr>
        <p:spPr bwMode="auto">
          <a:xfrm>
            <a:off x="4757738" y="1023938"/>
            <a:ext cx="241617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charset="0"/>
              </a:rPr>
              <a:t>Projections</a:t>
            </a:r>
            <a:endParaRPr lang="th-TH" sz="32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9221" name="Text Box 51"/>
          <p:cNvSpPr txBox="1">
            <a:spLocks noChangeArrowheads="1"/>
          </p:cNvSpPr>
          <p:nvPr/>
        </p:nvSpPr>
        <p:spPr bwMode="auto">
          <a:xfrm>
            <a:off x="7127875" y="1822450"/>
            <a:ext cx="1778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rial" charset="0"/>
              </a:rPr>
              <a:t>Convergent</a:t>
            </a:r>
            <a:endParaRPr lang="th-TH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2" name="Text Box 52"/>
          <p:cNvSpPr txBox="1">
            <a:spLocks noChangeArrowheads="1"/>
          </p:cNvSpPr>
          <p:nvPr/>
        </p:nvSpPr>
        <p:spPr bwMode="auto">
          <a:xfrm>
            <a:off x="3252788" y="1836738"/>
            <a:ext cx="1268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Parallel</a:t>
            </a:r>
            <a:endParaRPr lang="th-TH" sz="24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3" name="Text Box 54"/>
          <p:cNvSpPr txBox="1">
            <a:spLocks noChangeArrowheads="1"/>
          </p:cNvSpPr>
          <p:nvPr/>
        </p:nvSpPr>
        <p:spPr bwMode="auto">
          <a:xfrm>
            <a:off x="1206500" y="2570163"/>
            <a:ext cx="1824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Orthogonal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4" name="Text Box 55"/>
          <p:cNvSpPr txBox="1">
            <a:spLocks noChangeArrowheads="1"/>
          </p:cNvSpPr>
          <p:nvPr/>
        </p:nvSpPr>
        <p:spPr bwMode="auto">
          <a:xfrm>
            <a:off x="5122863" y="2570163"/>
            <a:ext cx="1316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Oblique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5" name="Text Box 56"/>
          <p:cNvSpPr txBox="1">
            <a:spLocks noChangeArrowheads="1"/>
          </p:cNvSpPr>
          <p:nvPr/>
        </p:nvSpPr>
        <p:spPr bwMode="auto">
          <a:xfrm>
            <a:off x="2940050" y="3484563"/>
            <a:ext cx="204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Axonometric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6" name="Text Box 57"/>
          <p:cNvSpPr txBox="1">
            <a:spLocks noChangeArrowheads="1"/>
          </p:cNvSpPr>
          <p:nvPr/>
        </p:nvSpPr>
        <p:spPr bwMode="auto">
          <a:xfrm>
            <a:off x="371475" y="3484563"/>
            <a:ext cx="1554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Multiview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cxnSp>
        <p:nvCxnSpPr>
          <p:cNvPr id="10251" name="AutoShape 58"/>
          <p:cNvCxnSpPr>
            <a:cxnSpLocks noChangeShapeType="1"/>
            <a:stCxn id="9220" idx="2"/>
            <a:endCxn id="9222" idx="0"/>
          </p:cNvCxnSpPr>
          <p:nvPr/>
        </p:nvCxnSpPr>
        <p:spPr bwMode="auto">
          <a:xfrm rot="5400000">
            <a:off x="4812507" y="683419"/>
            <a:ext cx="228600" cy="207803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2" name="AutoShape 59"/>
          <p:cNvCxnSpPr>
            <a:cxnSpLocks noChangeShapeType="1"/>
            <a:stCxn id="9220" idx="2"/>
            <a:endCxn id="9221" idx="0"/>
          </p:cNvCxnSpPr>
          <p:nvPr/>
        </p:nvCxnSpPr>
        <p:spPr bwMode="auto">
          <a:xfrm rot="16200000" flipH="1">
            <a:off x="6884194" y="689769"/>
            <a:ext cx="214312" cy="2051050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3" name="AutoShape 60"/>
          <p:cNvCxnSpPr>
            <a:cxnSpLocks noChangeShapeType="1"/>
            <a:stCxn id="9222" idx="2"/>
            <a:endCxn id="9223" idx="0"/>
          </p:cNvCxnSpPr>
          <p:nvPr/>
        </p:nvCxnSpPr>
        <p:spPr bwMode="auto">
          <a:xfrm rot="5400000">
            <a:off x="2865438" y="1547813"/>
            <a:ext cx="276225" cy="176847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4" name="AutoShape 61"/>
          <p:cNvCxnSpPr>
            <a:cxnSpLocks noChangeShapeType="1"/>
            <a:stCxn id="9222" idx="2"/>
            <a:endCxn id="9224" idx="0"/>
          </p:cNvCxnSpPr>
          <p:nvPr/>
        </p:nvCxnSpPr>
        <p:spPr bwMode="auto">
          <a:xfrm rot="16200000" flipH="1">
            <a:off x="4696619" y="1485107"/>
            <a:ext cx="276225" cy="189388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5" name="AutoShape 62"/>
          <p:cNvCxnSpPr>
            <a:cxnSpLocks noChangeShapeType="1"/>
            <a:stCxn id="9223" idx="2"/>
            <a:endCxn id="9226" idx="0"/>
          </p:cNvCxnSpPr>
          <p:nvPr/>
        </p:nvCxnSpPr>
        <p:spPr bwMode="auto">
          <a:xfrm rot="5400000">
            <a:off x="1405732" y="2770981"/>
            <a:ext cx="457200" cy="969963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6" name="AutoShape 63"/>
          <p:cNvCxnSpPr>
            <a:cxnSpLocks noChangeShapeType="1"/>
            <a:stCxn id="9223" idx="2"/>
            <a:endCxn id="9225" idx="0"/>
          </p:cNvCxnSpPr>
          <p:nvPr/>
        </p:nvCxnSpPr>
        <p:spPr bwMode="auto">
          <a:xfrm rot="16200000" flipH="1">
            <a:off x="2813051" y="2333625"/>
            <a:ext cx="457200" cy="184467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33" name="Rectangle 67"/>
          <p:cNvSpPr>
            <a:spLocks noChangeArrowheads="1"/>
          </p:cNvSpPr>
          <p:nvPr/>
        </p:nvSpPr>
        <p:spPr bwMode="auto">
          <a:xfrm>
            <a:off x="7132638" y="4025900"/>
            <a:ext cx="762000" cy="762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PerspectiveFront">
              <a:rot lat="2100000" lon="2100000" rev="0"/>
            </a:camera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4" name="Rectangle 68"/>
          <p:cNvSpPr>
            <a:spLocks noChangeArrowheads="1"/>
          </p:cNvSpPr>
          <p:nvPr/>
        </p:nvSpPr>
        <p:spPr bwMode="auto">
          <a:xfrm>
            <a:off x="5384800" y="5041900"/>
            <a:ext cx="711200" cy="711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9255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5" name="Rectangle 69"/>
          <p:cNvSpPr>
            <a:spLocks noChangeArrowheads="1"/>
          </p:cNvSpPr>
          <p:nvPr/>
        </p:nvSpPr>
        <p:spPr bwMode="auto">
          <a:xfrm>
            <a:off x="3175000" y="4889500"/>
            <a:ext cx="977900" cy="711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>
              <a:rot lat="0" lon="2400000" rev="0"/>
            </a:camera>
            <a:lightRig rig="legacyFlat2" dir="t"/>
          </a:scene3d>
          <a:sp3d extrusionH="6080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6" name="Rectangle 70"/>
          <p:cNvSpPr>
            <a:spLocks noChangeArrowheads="1"/>
          </p:cNvSpPr>
          <p:nvPr/>
        </p:nvSpPr>
        <p:spPr bwMode="auto">
          <a:xfrm>
            <a:off x="508000" y="5029200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71"/>
          <p:cNvSpPr>
            <a:spLocks noChangeArrowheads="1"/>
          </p:cNvSpPr>
          <p:nvPr/>
        </p:nvSpPr>
        <p:spPr bwMode="auto">
          <a:xfrm>
            <a:off x="1436688" y="4167188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72"/>
          <p:cNvSpPr>
            <a:spLocks noChangeArrowheads="1"/>
          </p:cNvSpPr>
          <p:nvPr/>
        </p:nvSpPr>
        <p:spPr bwMode="auto">
          <a:xfrm>
            <a:off x="520700" y="4140200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75"/>
          <p:cNvSpPr txBox="1">
            <a:spLocks noChangeArrowheads="1"/>
          </p:cNvSpPr>
          <p:nvPr/>
        </p:nvSpPr>
        <p:spPr bwMode="auto">
          <a:xfrm>
            <a:off x="3806995" y="5783263"/>
            <a:ext cx="224773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Pictorial drawing</a:t>
            </a:r>
          </a:p>
          <a:p>
            <a:endParaRPr lang="th-TH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40" name="Text Box 76"/>
          <p:cNvSpPr txBox="1">
            <a:spLocks noChangeArrowheads="1"/>
          </p:cNvSpPr>
          <p:nvPr/>
        </p:nvSpPr>
        <p:spPr bwMode="auto">
          <a:xfrm>
            <a:off x="7055975" y="4830763"/>
            <a:ext cx="1659429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Perspective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Drawing</a:t>
            </a:r>
          </a:p>
          <a:p>
            <a:pPr algn="r"/>
            <a:endParaRPr lang="ar-SA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41" name="Text Box 77"/>
          <p:cNvSpPr txBox="1">
            <a:spLocks noChangeArrowheads="1"/>
          </p:cNvSpPr>
          <p:nvPr/>
        </p:nvSpPr>
        <p:spPr bwMode="auto">
          <a:xfrm>
            <a:off x="316306" y="5927725"/>
            <a:ext cx="2388794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tx2"/>
                </a:solidFill>
                <a:latin typeface="Arial" charset="0"/>
              </a:rPr>
              <a:t>Multiview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drawing</a:t>
            </a:r>
          </a:p>
          <a:p>
            <a:endParaRPr lang="th-TH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68" name="Line 82"/>
          <p:cNvSpPr>
            <a:spLocks noChangeShapeType="1"/>
          </p:cNvSpPr>
          <p:nvPr/>
        </p:nvSpPr>
        <p:spPr bwMode="auto">
          <a:xfrm>
            <a:off x="5781675" y="2990850"/>
            <a:ext cx="0" cy="1533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269" name="Line 83"/>
          <p:cNvSpPr>
            <a:spLocks noChangeShapeType="1"/>
          </p:cNvSpPr>
          <p:nvPr/>
        </p:nvSpPr>
        <p:spPr bwMode="auto">
          <a:xfrm>
            <a:off x="3962400" y="3905250"/>
            <a:ext cx="0" cy="5715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270" name="Line 84"/>
          <p:cNvSpPr>
            <a:spLocks noChangeShapeType="1"/>
          </p:cNvSpPr>
          <p:nvPr/>
        </p:nvSpPr>
        <p:spPr bwMode="auto">
          <a:xfrm>
            <a:off x="7858125" y="2171700"/>
            <a:ext cx="46038" cy="13287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5300" y="4638675"/>
            <a:ext cx="3324225" cy="990600"/>
            <a:chOff x="276" y="2874"/>
            <a:chExt cx="2094" cy="624"/>
          </a:xfrm>
        </p:grpSpPr>
        <p:sp>
          <p:nvSpPr>
            <p:cNvPr id="44076" name="Line 3"/>
            <p:cNvSpPr>
              <a:spLocks noChangeShapeType="1"/>
            </p:cNvSpPr>
            <p:nvPr/>
          </p:nvSpPr>
          <p:spPr bwMode="auto">
            <a:xfrm>
              <a:off x="2064" y="2874"/>
              <a:ext cx="0" cy="4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77" name="Line 4"/>
            <p:cNvSpPr>
              <a:spLocks noChangeShapeType="1"/>
            </p:cNvSpPr>
            <p:nvPr/>
          </p:nvSpPr>
          <p:spPr bwMode="auto">
            <a:xfrm>
              <a:off x="276" y="3270"/>
              <a:ext cx="20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78" name="Line 5"/>
            <p:cNvSpPr>
              <a:spLocks noChangeShapeType="1"/>
            </p:cNvSpPr>
            <p:nvPr/>
          </p:nvSpPr>
          <p:spPr bwMode="auto">
            <a:xfrm>
              <a:off x="282" y="3264"/>
              <a:ext cx="0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79" name="Line 6"/>
            <p:cNvSpPr>
              <a:spLocks noChangeShapeType="1"/>
            </p:cNvSpPr>
            <p:nvPr/>
          </p:nvSpPr>
          <p:spPr bwMode="auto">
            <a:xfrm>
              <a:off x="2364" y="3270"/>
              <a:ext cx="0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752600" y="523875"/>
            <a:ext cx="5619750" cy="809625"/>
          </a:xfrm>
          <a:prstGeom prst="rect">
            <a:avLst/>
          </a:prstGeom>
          <a:solidFill>
            <a:srgbClr val="CCFFCC"/>
          </a:solidFill>
          <a:ln w="28575">
            <a:solidFill>
              <a:srgbClr val="006600"/>
            </a:solidFill>
            <a:miter lim="800000"/>
            <a:headEnd/>
            <a:tailEnd/>
          </a:ln>
          <a:effectLst>
            <a:outerShdw dist="99190" dir="3011666" algn="ctr" rotWithShape="0">
              <a:srgbClr val="0066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036" name="Rectangle 8"/>
          <p:cNvSpPr>
            <a:spLocks noGrp="1" noChangeArrowheads="1"/>
          </p:cNvSpPr>
          <p:nvPr>
            <p:ph type="title"/>
          </p:nvPr>
        </p:nvSpPr>
        <p:spPr>
          <a:xfrm>
            <a:off x="1876425" y="552450"/>
            <a:ext cx="5391150" cy="7715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6600"/>
                </a:solidFill>
                <a:cs typeface="Arial" charset="0"/>
              </a:rPr>
              <a:t>PROJECTION  METHOD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76275" y="2324100"/>
            <a:ext cx="2609850" cy="714375"/>
            <a:chOff x="426" y="1464"/>
            <a:chExt cx="1644" cy="450"/>
          </a:xfrm>
        </p:grpSpPr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426" y="1464"/>
              <a:ext cx="1644" cy="45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FF99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75" name="Text Box 11"/>
            <p:cNvSpPr txBox="1">
              <a:spLocks noChangeArrowheads="1"/>
            </p:cNvSpPr>
            <p:nvPr/>
          </p:nvSpPr>
          <p:spPr bwMode="auto">
            <a:xfrm>
              <a:off x="512" y="1496"/>
              <a:ext cx="14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Perspective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81300" y="3886200"/>
            <a:ext cx="2076450" cy="666750"/>
            <a:chOff x="1752" y="2448"/>
            <a:chExt cx="1308" cy="420"/>
          </a:xfrm>
        </p:grpSpPr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1752" y="2448"/>
              <a:ext cx="1308" cy="4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FF99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73" name="Text Box 14"/>
            <p:cNvSpPr txBox="1">
              <a:spLocks noChangeArrowheads="1"/>
            </p:cNvSpPr>
            <p:nvPr/>
          </p:nvSpPr>
          <p:spPr bwMode="auto">
            <a:xfrm>
              <a:off x="1904" y="2463"/>
              <a:ext cx="9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Oblique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657850" y="3886200"/>
            <a:ext cx="2962275" cy="676275"/>
            <a:chOff x="3564" y="2448"/>
            <a:chExt cx="1866" cy="426"/>
          </a:xfrm>
        </p:grpSpPr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564" y="2448"/>
              <a:ext cx="1866" cy="42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6699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006699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71" name="Text Box 17"/>
            <p:cNvSpPr txBox="1">
              <a:spLocks noChangeArrowheads="1"/>
            </p:cNvSpPr>
            <p:nvPr/>
          </p:nvSpPr>
          <p:spPr bwMode="auto">
            <a:xfrm>
              <a:off x="3704" y="2469"/>
              <a:ext cx="159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6699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Orthographic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00375" y="5624513"/>
            <a:ext cx="2628900" cy="604837"/>
            <a:chOff x="1890" y="3543"/>
            <a:chExt cx="1656" cy="381"/>
          </a:xfrm>
        </p:grpSpPr>
        <p:sp>
          <p:nvSpPr>
            <p:cNvPr id="92179" name="Rectangle 19"/>
            <p:cNvSpPr>
              <a:spLocks noChangeArrowheads="1"/>
            </p:cNvSpPr>
            <p:nvPr/>
          </p:nvSpPr>
          <p:spPr bwMode="auto">
            <a:xfrm>
              <a:off x="1890" y="3546"/>
              <a:ext cx="1656" cy="37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6699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006699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69" name="Text Box 20"/>
            <p:cNvSpPr txBox="1">
              <a:spLocks noChangeArrowheads="1"/>
            </p:cNvSpPr>
            <p:nvPr/>
          </p:nvSpPr>
          <p:spPr bwMode="auto">
            <a:xfrm>
              <a:off x="1946" y="3543"/>
              <a:ext cx="15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6699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Axonometric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534150" y="5629275"/>
            <a:ext cx="2143125" cy="609600"/>
            <a:chOff x="4116" y="3546"/>
            <a:chExt cx="1350" cy="384"/>
          </a:xfrm>
        </p:grpSpPr>
        <p:sp>
          <p:nvSpPr>
            <p:cNvPr id="92182" name="Rectangle 22"/>
            <p:cNvSpPr>
              <a:spLocks noChangeArrowheads="1"/>
            </p:cNvSpPr>
            <p:nvPr/>
          </p:nvSpPr>
          <p:spPr bwMode="auto">
            <a:xfrm>
              <a:off x="4116" y="3546"/>
              <a:ext cx="1350" cy="384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6699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006699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67" name="Text Box 23"/>
            <p:cNvSpPr txBox="1">
              <a:spLocks noChangeArrowheads="1"/>
            </p:cNvSpPr>
            <p:nvPr/>
          </p:nvSpPr>
          <p:spPr bwMode="auto">
            <a:xfrm>
              <a:off x="4214" y="3561"/>
              <a:ext cx="11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6699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Multiview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3829050" y="3086100"/>
            <a:ext cx="3324225" cy="800100"/>
            <a:chOff x="2412" y="1944"/>
            <a:chExt cx="2094" cy="504"/>
          </a:xfrm>
        </p:grpSpPr>
        <p:sp>
          <p:nvSpPr>
            <p:cNvPr id="44061" name="Line 25"/>
            <p:cNvSpPr>
              <a:spLocks noChangeShapeType="1"/>
            </p:cNvSpPr>
            <p:nvPr/>
          </p:nvSpPr>
          <p:spPr bwMode="auto">
            <a:xfrm>
              <a:off x="3768" y="1944"/>
              <a:ext cx="0" cy="2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412" y="2214"/>
              <a:ext cx="2094" cy="228"/>
              <a:chOff x="2412" y="2094"/>
              <a:chExt cx="2094" cy="228"/>
            </a:xfrm>
          </p:grpSpPr>
          <p:sp>
            <p:nvSpPr>
              <p:cNvPr id="44064" name="Line 27"/>
              <p:cNvSpPr>
                <a:spLocks noChangeShapeType="1"/>
              </p:cNvSpPr>
              <p:nvPr/>
            </p:nvSpPr>
            <p:spPr bwMode="auto">
              <a:xfrm>
                <a:off x="2418" y="2106"/>
                <a:ext cx="20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5" name="Line 28"/>
              <p:cNvSpPr>
                <a:spLocks noChangeShapeType="1"/>
              </p:cNvSpPr>
              <p:nvPr/>
            </p:nvSpPr>
            <p:spPr bwMode="auto">
              <a:xfrm>
                <a:off x="2412" y="2094"/>
                <a:ext cx="0" cy="2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lg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063" name="Line 29"/>
            <p:cNvSpPr>
              <a:spLocks noChangeShapeType="1"/>
            </p:cNvSpPr>
            <p:nvPr/>
          </p:nvSpPr>
          <p:spPr bwMode="auto">
            <a:xfrm>
              <a:off x="4500" y="2220"/>
              <a:ext cx="0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4276725" y="4648200"/>
            <a:ext cx="3381375" cy="990600"/>
            <a:chOff x="2694" y="2802"/>
            <a:chExt cx="2130" cy="624"/>
          </a:xfrm>
        </p:grpSpPr>
        <p:sp>
          <p:nvSpPr>
            <p:cNvPr id="44057" name="Line 31"/>
            <p:cNvSpPr>
              <a:spLocks noChangeShapeType="1"/>
            </p:cNvSpPr>
            <p:nvPr/>
          </p:nvSpPr>
          <p:spPr bwMode="auto">
            <a:xfrm>
              <a:off x="4500" y="2802"/>
              <a:ext cx="0" cy="40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58" name="Line 32"/>
            <p:cNvSpPr>
              <a:spLocks noChangeShapeType="1"/>
            </p:cNvSpPr>
            <p:nvPr/>
          </p:nvSpPr>
          <p:spPr bwMode="auto">
            <a:xfrm>
              <a:off x="2694" y="3198"/>
              <a:ext cx="213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59" name="Line 33"/>
            <p:cNvSpPr>
              <a:spLocks noChangeShapeType="1"/>
            </p:cNvSpPr>
            <p:nvPr/>
          </p:nvSpPr>
          <p:spPr bwMode="auto">
            <a:xfrm>
              <a:off x="2718" y="3192"/>
              <a:ext cx="0" cy="2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60" name="Line 34"/>
            <p:cNvSpPr>
              <a:spLocks noChangeShapeType="1"/>
            </p:cNvSpPr>
            <p:nvPr/>
          </p:nvSpPr>
          <p:spPr bwMode="auto">
            <a:xfrm>
              <a:off x="4800" y="3198"/>
              <a:ext cx="0" cy="2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1971675" y="1400175"/>
            <a:ext cx="4029075" cy="923925"/>
            <a:chOff x="1242" y="882"/>
            <a:chExt cx="2538" cy="582"/>
          </a:xfrm>
        </p:grpSpPr>
        <p:sp>
          <p:nvSpPr>
            <p:cNvPr id="44052" name="Line 36"/>
            <p:cNvSpPr>
              <a:spLocks noChangeShapeType="1"/>
            </p:cNvSpPr>
            <p:nvPr/>
          </p:nvSpPr>
          <p:spPr bwMode="auto">
            <a:xfrm>
              <a:off x="2874" y="882"/>
              <a:ext cx="0" cy="3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1242" y="1230"/>
              <a:ext cx="2538" cy="234"/>
              <a:chOff x="1242" y="1110"/>
              <a:chExt cx="2538" cy="234"/>
            </a:xfrm>
          </p:grpSpPr>
          <p:sp>
            <p:nvSpPr>
              <p:cNvPr id="44055" name="Line 38"/>
              <p:cNvSpPr>
                <a:spLocks noChangeShapeType="1"/>
              </p:cNvSpPr>
              <p:nvPr/>
            </p:nvSpPr>
            <p:spPr bwMode="auto">
              <a:xfrm>
                <a:off x="1242" y="1110"/>
                <a:ext cx="25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6" name="Line 39"/>
              <p:cNvSpPr>
                <a:spLocks noChangeShapeType="1"/>
              </p:cNvSpPr>
              <p:nvPr/>
            </p:nvSpPr>
            <p:spPr bwMode="auto">
              <a:xfrm>
                <a:off x="1254" y="1116"/>
                <a:ext cx="0" cy="2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lg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054" name="Line 40"/>
            <p:cNvSpPr>
              <a:spLocks noChangeShapeType="1"/>
            </p:cNvSpPr>
            <p:nvPr/>
          </p:nvSpPr>
          <p:spPr bwMode="auto">
            <a:xfrm>
              <a:off x="3768" y="1236"/>
              <a:ext cx="0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lg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01" name="Freeform 41"/>
          <p:cNvSpPr>
            <a:spLocks/>
          </p:cNvSpPr>
          <p:nvPr/>
        </p:nvSpPr>
        <p:spPr bwMode="auto">
          <a:xfrm>
            <a:off x="4572000" y="1409700"/>
            <a:ext cx="1419225" cy="904875"/>
          </a:xfrm>
          <a:custGeom>
            <a:avLst/>
            <a:gdLst>
              <a:gd name="T0" fmla="*/ 0 w 894"/>
              <a:gd name="T1" fmla="*/ 0 h 570"/>
              <a:gd name="T2" fmla="*/ 0 w 894"/>
              <a:gd name="T3" fmla="*/ 342 h 570"/>
              <a:gd name="T4" fmla="*/ 894 w 894"/>
              <a:gd name="T5" fmla="*/ 342 h 570"/>
              <a:gd name="T6" fmla="*/ 894 w 894"/>
              <a:gd name="T7" fmla="*/ 570 h 570"/>
              <a:gd name="T8" fmla="*/ 0 60000 65536"/>
              <a:gd name="T9" fmla="*/ 0 60000 65536"/>
              <a:gd name="T10" fmla="*/ 0 60000 65536"/>
              <a:gd name="T11" fmla="*/ 0 60000 65536"/>
              <a:gd name="T12" fmla="*/ 0 w 894"/>
              <a:gd name="T13" fmla="*/ 0 h 570"/>
              <a:gd name="T14" fmla="*/ 894 w 894"/>
              <a:gd name="T15" fmla="*/ 570 h 5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4" h="570">
                <a:moveTo>
                  <a:pt x="0" y="0"/>
                </a:moveTo>
                <a:lnTo>
                  <a:pt x="0" y="342"/>
                </a:lnTo>
                <a:lnTo>
                  <a:pt x="894" y="342"/>
                </a:lnTo>
                <a:lnTo>
                  <a:pt x="894" y="57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02" name="Freeform 42"/>
          <p:cNvSpPr>
            <a:spLocks/>
          </p:cNvSpPr>
          <p:nvPr/>
        </p:nvSpPr>
        <p:spPr bwMode="auto">
          <a:xfrm>
            <a:off x="5981700" y="3119438"/>
            <a:ext cx="1162050" cy="771525"/>
          </a:xfrm>
          <a:custGeom>
            <a:avLst/>
            <a:gdLst>
              <a:gd name="T0" fmla="*/ 0 w 732"/>
              <a:gd name="T1" fmla="*/ 0 h 486"/>
              <a:gd name="T2" fmla="*/ 0 w 732"/>
              <a:gd name="T3" fmla="*/ 258 h 486"/>
              <a:gd name="T4" fmla="*/ 732 w 732"/>
              <a:gd name="T5" fmla="*/ 258 h 486"/>
              <a:gd name="T6" fmla="*/ 732 w 732"/>
              <a:gd name="T7" fmla="*/ 486 h 486"/>
              <a:gd name="T8" fmla="*/ 0 60000 65536"/>
              <a:gd name="T9" fmla="*/ 0 60000 65536"/>
              <a:gd name="T10" fmla="*/ 0 60000 65536"/>
              <a:gd name="T11" fmla="*/ 0 60000 65536"/>
              <a:gd name="T12" fmla="*/ 0 w 732"/>
              <a:gd name="T13" fmla="*/ 0 h 486"/>
              <a:gd name="T14" fmla="*/ 732 w 732"/>
              <a:gd name="T15" fmla="*/ 486 h 4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" h="486">
                <a:moveTo>
                  <a:pt x="0" y="0"/>
                </a:moveTo>
                <a:lnTo>
                  <a:pt x="0" y="258"/>
                </a:lnTo>
                <a:lnTo>
                  <a:pt x="732" y="258"/>
                </a:lnTo>
                <a:lnTo>
                  <a:pt x="732" y="48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4933950" y="2324100"/>
            <a:ext cx="2076450" cy="714375"/>
            <a:chOff x="3108" y="1464"/>
            <a:chExt cx="1308" cy="450"/>
          </a:xfrm>
        </p:grpSpPr>
        <p:sp>
          <p:nvSpPr>
            <p:cNvPr id="92204" name="Rectangle 44"/>
            <p:cNvSpPr>
              <a:spLocks noChangeArrowheads="1"/>
            </p:cNvSpPr>
            <p:nvPr/>
          </p:nvSpPr>
          <p:spPr bwMode="auto">
            <a:xfrm>
              <a:off x="3108" y="1464"/>
              <a:ext cx="1308" cy="45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6699"/>
              </a:solidFill>
              <a:miter lim="800000"/>
              <a:headEnd/>
              <a:tailEnd/>
            </a:ln>
            <a:effectLst>
              <a:outerShdw dist="99190" dir="3011666" algn="ctr" rotWithShape="0">
                <a:srgbClr val="006699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51" name="Text Box 45"/>
            <p:cNvSpPr txBox="1">
              <a:spLocks noChangeArrowheads="1"/>
            </p:cNvSpPr>
            <p:nvPr/>
          </p:nvSpPr>
          <p:spPr bwMode="auto">
            <a:xfrm>
              <a:off x="3284" y="1502"/>
              <a:ext cx="9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6699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Parallel</a:t>
              </a:r>
            </a:p>
          </p:txBody>
        </p:sp>
      </p:grp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276225" y="2295525"/>
            <a:ext cx="3228975" cy="115252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2457450" y="3876675"/>
            <a:ext cx="2543175" cy="115252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1" grpId="0" animBg="1"/>
      <p:bldP spid="92202" grpId="0" animBg="1"/>
      <p:bldP spid="92206" grpId="0" animBg="1"/>
      <p:bldP spid="922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247650" y="857232"/>
            <a:ext cx="87010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MULTIVIEW DRAWING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280</Words>
  <Application>Microsoft Office PowerPoint</Application>
  <PresentationFormat>On-screen Show (4:3)</PresentationFormat>
  <Paragraphs>121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Slide 1</vt:lpstr>
      <vt:lpstr>Projection Theory</vt:lpstr>
      <vt:lpstr>Slide 3</vt:lpstr>
      <vt:lpstr>Slide 4</vt:lpstr>
      <vt:lpstr>Slide 5</vt:lpstr>
      <vt:lpstr>Slide 6</vt:lpstr>
      <vt:lpstr>Slide 7</vt:lpstr>
      <vt:lpstr>PROJECTION  METHOD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 METHOD</dc:title>
  <dc:creator>MAX</dc:creator>
  <cp:lastModifiedBy>lenovo</cp:lastModifiedBy>
  <cp:revision>57</cp:revision>
  <dcterms:created xsi:type="dcterms:W3CDTF">2013-11-10T06:43:15Z</dcterms:created>
  <dcterms:modified xsi:type="dcterms:W3CDTF">2020-03-29T12:48:13Z</dcterms:modified>
</cp:coreProperties>
</file>