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2D4F2DB-292F-4270-A695-39688206544C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DEBD47-8F87-4809-8373-1255DABF39C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3600" dirty="0" smtClean="0"/>
              <a:t>تمييز الاسم التجاري عن غيره من </a:t>
            </a:r>
            <a:r>
              <a:rPr lang="ar-IQ" sz="3600" dirty="0" err="1" smtClean="0"/>
              <a:t>الاوضاع</a:t>
            </a:r>
            <a:r>
              <a:rPr lang="ar-IQ" sz="3600" dirty="0" smtClean="0"/>
              <a:t> </a:t>
            </a:r>
            <a:r>
              <a:rPr lang="ar-IQ" sz="3600" dirty="0" err="1" smtClean="0"/>
              <a:t>المقاربه</a:t>
            </a:r>
            <a:r>
              <a:rPr lang="ar-IQ" sz="3600" dirty="0" smtClean="0"/>
              <a:t> له</a:t>
            </a:r>
            <a:br>
              <a:rPr lang="ar-IQ" sz="3600" dirty="0" smtClean="0"/>
            </a:br>
            <a:r>
              <a:rPr lang="ar-IQ" sz="3600" dirty="0" smtClean="0"/>
              <a:t/>
            </a:r>
            <a:br>
              <a:rPr lang="ar-IQ" sz="3600" dirty="0" smtClean="0"/>
            </a:br>
            <a:endParaRPr lang="ar-SA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تمييزه عن العنوان التجاري</a:t>
            </a:r>
          </a:p>
          <a:p>
            <a:r>
              <a:rPr lang="ar-IQ" dirty="0" smtClean="0"/>
              <a:t>تمييزه عن العلامة التجارية</a:t>
            </a:r>
          </a:p>
          <a:p>
            <a:r>
              <a:rPr lang="ar-IQ" dirty="0" smtClean="0"/>
              <a:t>تمييزه عن الرسوم والنماذج الصناعية</a:t>
            </a:r>
          </a:p>
          <a:p>
            <a:endParaRPr lang="ar-IQ" dirty="0" smtClean="0"/>
          </a:p>
          <a:p>
            <a:endParaRPr lang="ar-IQ" dirty="0" smtClean="0"/>
          </a:p>
          <a:p>
            <a:endParaRPr lang="ar-IQ" dirty="0" smtClean="0"/>
          </a:p>
          <a:p>
            <a:endParaRPr lang="ar-IQ" dirty="0" smtClean="0"/>
          </a:p>
        </p:txBody>
      </p:sp>
      <p:pic>
        <p:nvPicPr>
          <p:cNvPr id="6" name="د.بتول">
            <a:hlinkClick r:id="" action="ppaction://media"/>
          </p:cNvPr>
          <p:cNvPicPr>
            <a:picLocks noRot="1" noChangeAspect="1"/>
          </p:cNvPicPr>
          <p:nvPr>
            <a:wavAudioFile r:embed="rId1" name="د.بتو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سبوك">
  <a:themeElements>
    <a:clrScheme name="مسبوك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مسبوك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سبو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</TotalTime>
  <Words>22</Words>
  <Application>Microsoft Office PowerPoint</Application>
  <PresentationFormat>عرض على الشاشة (3:4)‏</PresentationFormat>
  <Paragraphs>6</Paragraphs>
  <Slides>1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مسبوك</vt:lpstr>
      <vt:lpstr>تمييز الاسم التجاري عن غيره من الاوضاع المقاربه له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تمييز الاسم التجاري عن غيره من الاوضاع المقاربه له</dc:title>
  <dc:creator>batool</dc:creator>
  <cp:lastModifiedBy>batool</cp:lastModifiedBy>
  <cp:revision>4</cp:revision>
  <dcterms:created xsi:type="dcterms:W3CDTF">2020-03-30T06:56:32Z</dcterms:created>
  <dcterms:modified xsi:type="dcterms:W3CDTF">2020-03-30T08:57:05Z</dcterms:modified>
</cp:coreProperties>
</file>