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5623F-D951-4E4D-8A0F-34541135DB4E}" type="datetimeFigureOut">
              <a:rPr lang="ar-SA" smtClean="0"/>
              <a:t>06/08/1441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8DD7B-A519-41F1-8CC3-0B5568D4EDF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5623F-D951-4E4D-8A0F-34541135DB4E}" type="datetimeFigureOut">
              <a:rPr lang="ar-SA" smtClean="0"/>
              <a:t>06/08/1441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8DD7B-A519-41F1-8CC3-0B5568D4ED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5623F-D951-4E4D-8A0F-34541135DB4E}" type="datetimeFigureOut">
              <a:rPr lang="ar-SA" smtClean="0"/>
              <a:t>06/08/1441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8DD7B-A519-41F1-8CC3-0B5568D4ED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5623F-D951-4E4D-8A0F-34541135DB4E}" type="datetimeFigureOut">
              <a:rPr lang="ar-SA" smtClean="0"/>
              <a:t>06/08/1441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8DD7B-A519-41F1-8CC3-0B5568D4ED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5623F-D951-4E4D-8A0F-34541135DB4E}" type="datetimeFigureOut">
              <a:rPr lang="ar-SA" smtClean="0"/>
              <a:t>06/08/1441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8DD7B-A519-41F1-8CC3-0B5568D4EDF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5623F-D951-4E4D-8A0F-34541135DB4E}" type="datetimeFigureOut">
              <a:rPr lang="ar-SA" smtClean="0"/>
              <a:t>06/08/1441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8DD7B-A519-41F1-8CC3-0B5568D4ED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5623F-D951-4E4D-8A0F-34541135DB4E}" type="datetimeFigureOut">
              <a:rPr lang="ar-SA" smtClean="0"/>
              <a:t>06/08/1441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8DD7B-A519-41F1-8CC3-0B5568D4ED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5623F-D951-4E4D-8A0F-34541135DB4E}" type="datetimeFigureOut">
              <a:rPr lang="ar-SA" smtClean="0"/>
              <a:t>06/08/1441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8DD7B-A519-41F1-8CC3-0B5568D4ED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5623F-D951-4E4D-8A0F-34541135DB4E}" type="datetimeFigureOut">
              <a:rPr lang="ar-SA" smtClean="0"/>
              <a:t>06/08/1441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8DD7B-A519-41F1-8CC3-0B5568D4EDF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5623F-D951-4E4D-8A0F-34541135DB4E}" type="datetimeFigureOut">
              <a:rPr lang="ar-SA" smtClean="0"/>
              <a:t>06/08/1441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8DD7B-A519-41F1-8CC3-0B5568D4ED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5623F-D951-4E4D-8A0F-34541135DB4E}" type="datetimeFigureOut">
              <a:rPr lang="ar-SA" smtClean="0"/>
              <a:t>06/08/1441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8DD7B-A519-41F1-8CC3-0B5568D4EDF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25623F-D951-4E4D-8A0F-34541135DB4E}" type="datetimeFigureOut">
              <a:rPr lang="ar-SA" smtClean="0"/>
              <a:t>06/08/1441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D8DD7B-A519-41F1-8CC3-0B5568D4EDF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32560" y="714356"/>
            <a:ext cx="7406640" cy="1117726"/>
          </a:xfrm>
        </p:spPr>
        <p:txBody>
          <a:bodyPr>
            <a:normAutofit/>
          </a:bodyPr>
          <a:lstStyle/>
          <a:p>
            <a:pPr algn="r"/>
            <a:r>
              <a:rPr lang="ar-IQ" sz="3200" dirty="0" smtClean="0"/>
              <a:t>إحكام الاسم التجاري</a:t>
            </a:r>
            <a:endParaRPr lang="ar-SA" sz="32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28728" y="2786058"/>
            <a:ext cx="7406640" cy="2000264"/>
          </a:xfrm>
        </p:spPr>
        <p:txBody>
          <a:bodyPr/>
          <a:lstStyle/>
          <a:p>
            <a:endParaRPr lang="ar-IQ" dirty="0" smtClean="0"/>
          </a:p>
          <a:p>
            <a:pPr algn="r"/>
            <a:r>
              <a:rPr lang="ar-IQ" b="1" dirty="0" smtClean="0"/>
              <a:t>قيد الاسم التجاري</a:t>
            </a:r>
          </a:p>
          <a:p>
            <a:pPr algn="r"/>
            <a:r>
              <a:rPr lang="ar-IQ" b="1" dirty="0" smtClean="0"/>
              <a:t>التصرف بالاسم التجاري</a:t>
            </a:r>
          </a:p>
          <a:p>
            <a:pPr algn="r"/>
            <a:r>
              <a:rPr lang="ar-IQ" b="1" dirty="0" smtClean="0"/>
              <a:t>حماية الاسم التجاري</a:t>
            </a:r>
          </a:p>
        </p:txBody>
      </p:sp>
      <p:pic>
        <p:nvPicPr>
          <p:cNvPr id="4" name="د.بتول">
            <a:hlinkClick r:id="" action="ppaction://media"/>
          </p:cNvPr>
          <p:cNvPicPr>
            <a:picLocks noRot="1" noChangeAspect="1"/>
          </p:cNvPicPr>
          <p:nvPr>
            <a:wavAudioFile r:embed="rId1" name="د.بتول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</TotalTime>
  <Words>12</Words>
  <Application>Microsoft Office PowerPoint</Application>
  <PresentationFormat>عرض على الشاشة (3:4)‏</PresentationFormat>
  <Paragraphs>5</Paragraphs>
  <Slides>1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انقلاب</vt:lpstr>
      <vt:lpstr>إحكام الاسم التجاري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إحكام الاسم التجاري</dc:title>
  <dc:creator>batool</dc:creator>
  <cp:lastModifiedBy>batool</cp:lastModifiedBy>
  <cp:revision>2</cp:revision>
  <dcterms:created xsi:type="dcterms:W3CDTF">2020-03-30T09:03:31Z</dcterms:created>
  <dcterms:modified xsi:type="dcterms:W3CDTF">2020-03-30T09:25:39Z</dcterms:modified>
</cp:coreProperties>
</file>