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79" autoAdjust="0"/>
    <p:restoredTop sz="94638" autoAdjust="0"/>
  </p:normalViewPr>
  <p:slideViewPr>
    <p:cSldViewPr>
      <p:cViewPr>
        <p:scale>
          <a:sx n="100" d="100"/>
          <a:sy n="100" d="100"/>
        </p:scale>
        <p:origin x="-110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32E074-E353-4E40-AB90-8E40F26E2F9F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873651-0463-4E84-AD10-5150E312FF6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3651-0463-4E84-AD10-5150E312FF65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05AA47-B55A-40BE-A24F-62E58878FD20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4348EB-5E6B-43BB-AD56-340C19A4BF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657492"/>
          </a:xfrm>
        </p:spPr>
        <p:txBody>
          <a:bodyPr>
            <a:normAutofit/>
          </a:bodyPr>
          <a:lstStyle/>
          <a:p>
            <a:r>
              <a:rPr lang="ar-IQ" dirty="0" err="1" smtClean="0"/>
              <a:t>اهمية</a:t>
            </a:r>
            <a:r>
              <a:rPr lang="ar-IQ" dirty="0" smtClean="0"/>
              <a:t> الدفاتر التجارية</a:t>
            </a:r>
          </a:p>
          <a:p>
            <a:r>
              <a:rPr lang="ar-IQ" dirty="0" smtClean="0"/>
              <a:t>تنظيم </a:t>
            </a:r>
            <a:r>
              <a:rPr lang="ar-IQ" dirty="0" err="1" smtClean="0"/>
              <a:t>اعمال</a:t>
            </a:r>
            <a:r>
              <a:rPr lang="ar-IQ" dirty="0" smtClean="0"/>
              <a:t> التاجر</a:t>
            </a:r>
          </a:p>
          <a:p>
            <a:r>
              <a:rPr lang="ar-IQ" dirty="0" err="1" smtClean="0"/>
              <a:t>تقديرالضرائب</a:t>
            </a:r>
            <a:r>
              <a:rPr lang="ar-IQ" dirty="0" smtClean="0"/>
              <a:t> المستحقة على التاجر</a:t>
            </a:r>
          </a:p>
          <a:p>
            <a:r>
              <a:rPr lang="ar-IQ" dirty="0" smtClean="0"/>
              <a:t>وسيلة لطلب الصلح الواقي من </a:t>
            </a:r>
            <a:r>
              <a:rPr lang="ar-IQ" dirty="0" err="1" smtClean="0"/>
              <a:t>الافلاس</a:t>
            </a:r>
            <a:endParaRPr lang="ar-IQ" dirty="0" smtClean="0"/>
          </a:p>
          <a:p>
            <a:r>
              <a:rPr lang="ar-IQ" dirty="0" smtClean="0"/>
              <a:t>وسيلة </a:t>
            </a:r>
            <a:r>
              <a:rPr lang="ar-IQ" dirty="0" err="1" smtClean="0"/>
              <a:t>لاثبات</a:t>
            </a:r>
            <a:r>
              <a:rPr lang="ar-IQ" dirty="0" smtClean="0"/>
              <a:t> التصرفات القانونية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3200" dirty="0" smtClean="0"/>
              <a:t>مسك الدفاتر التجارية</a:t>
            </a:r>
            <a:endParaRPr lang="ar-SA" sz="3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2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146</TotalTime>
  <Words>24</Words>
  <Application>Microsoft Office PowerPoint</Application>
  <PresentationFormat>On-screen Show (4:3)</PresentationFormat>
  <Paragraphs>7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Civic</vt:lpstr>
      <vt:lpstr>مسك الدفاتر التجارية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مسك الدفاتر التجارية</dc:title>
  <dc:creator>batool</dc:creator>
  <cp:lastModifiedBy>batool</cp:lastModifiedBy>
  <cp:revision>23</cp:revision>
  <dcterms:created xsi:type="dcterms:W3CDTF">2020-04-05T16:25:26Z</dcterms:created>
  <dcterms:modified xsi:type="dcterms:W3CDTF">2020-04-06T10:24:52Z</dcterms:modified>
</cp:coreProperties>
</file>