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8" r:id="rId1"/>
  </p:sldMasterIdLst>
  <p:sldIdLst>
    <p:sldId id="256" r:id="rId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79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5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AAB861C-B21E-4A65-AD91-20FC41307821}" type="datetimeFigureOut">
              <a:rPr lang="ar-SA" smtClean="0"/>
              <a:pPr/>
              <a:t>20/08/1441</a:t>
            </a:fld>
            <a:endParaRPr lang="ar-S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39A5A5F-A7EC-4B6C-A34D-450B9AA41A2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B861C-B21E-4A65-AD91-20FC41307821}" type="datetimeFigureOut">
              <a:rPr lang="ar-SA" smtClean="0"/>
              <a:pPr/>
              <a:t>20/08/1441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9A5A5F-A7EC-4B6C-A34D-450B9AA41A2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AAB861C-B21E-4A65-AD91-20FC41307821}" type="datetimeFigureOut">
              <a:rPr lang="ar-SA" smtClean="0"/>
              <a:pPr/>
              <a:t>20/08/1441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9A5A5F-A7EC-4B6C-A34D-450B9AA41A2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B861C-B21E-4A65-AD91-20FC41307821}" type="datetimeFigureOut">
              <a:rPr lang="ar-SA" smtClean="0"/>
              <a:pPr/>
              <a:t>20/08/1441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9A5A5F-A7EC-4B6C-A34D-450B9AA41A2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AAB861C-B21E-4A65-AD91-20FC41307821}" type="datetimeFigureOut">
              <a:rPr lang="ar-SA" smtClean="0"/>
              <a:pPr/>
              <a:t>20/08/1441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39A5A5F-A7EC-4B6C-A34D-450B9AA41A2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B861C-B21E-4A65-AD91-20FC41307821}" type="datetimeFigureOut">
              <a:rPr lang="ar-SA" smtClean="0"/>
              <a:pPr/>
              <a:t>20/08/1441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9A5A5F-A7EC-4B6C-A34D-450B9AA41A2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B861C-B21E-4A65-AD91-20FC41307821}" type="datetimeFigureOut">
              <a:rPr lang="ar-SA" smtClean="0"/>
              <a:pPr/>
              <a:t>20/08/1441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9A5A5F-A7EC-4B6C-A34D-450B9AA41A2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B861C-B21E-4A65-AD91-20FC41307821}" type="datetimeFigureOut">
              <a:rPr lang="ar-SA" smtClean="0"/>
              <a:pPr/>
              <a:t>20/08/1441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9A5A5F-A7EC-4B6C-A34D-450B9AA41A2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AAB861C-B21E-4A65-AD91-20FC41307821}" type="datetimeFigureOut">
              <a:rPr lang="ar-SA" smtClean="0"/>
              <a:pPr/>
              <a:t>20/08/1441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9A5A5F-A7EC-4B6C-A34D-450B9AA41A2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B861C-B21E-4A65-AD91-20FC41307821}" type="datetimeFigureOut">
              <a:rPr lang="ar-SA" smtClean="0"/>
              <a:pPr/>
              <a:t>20/08/1441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9A5A5F-A7EC-4B6C-A34D-450B9AA41A2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B861C-B21E-4A65-AD91-20FC41307821}" type="datetimeFigureOut">
              <a:rPr lang="ar-SA" smtClean="0"/>
              <a:pPr/>
              <a:t>20/08/1441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9A5A5F-A7EC-4B6C-A34D-450B9AA41A2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AAB861C-B21E-4A65-AD91-20FC41307821}" type="datetimeFigureOut">
              <a:rPr lang="ar-SA" smtClean="0"/>
              <a:pPr/>
              <a:t>20/08/1441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39A5A5F-A7EC-4B6C-A34D-450B9AA41A2E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772400" cy="1470025"/>
          </a:xfrm>
        </p:spPr>
        <p:txBody>
          <a:bodyPr>
            <a:normAutofit/>
          </a:bodyPr>
          <a:lstStyle/>
          <a:p>
            <a:r>
              <a:rPr lang="ar-IQ" sz="2000" dirty="0" smtClean="0"/>
              <a:t>الامتناع عن المنافسة غير المشروعة</a:t>
            </a:r>
            <a:br>
              <a:rPr lang="ar-IQ" sz="2000" dirty="0" smtClean="0"/>
            </a:br>
            <a:r>
              <a:rPr lang="ar-IQ" sz="2000" dirty="0" smtClean="0"/>
              <a:t>معنى المنافسة غير المشروعة وتمييزها عن بعض المفاهيم المرتبطة </a:t>
            </a:r>
            <a:r>
              <a:rPr lang="ar-IQ" sz="2000" dirty="0" err="1" smtClean="0"/>
              <a:t>بها</a:t>
            </a:r>
            <a:endParaRPr lang="ar-SA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0166" y="2285992"/>
            <a:ext cx="6400800" cy="3143272"/>
          </a:xfrm>
        </p:spPr>
        <p:txBody>
          <a:bodyPr>
            <a:normAutofit/>
          </a:bodyPr>
          <a:lstStyle/>
          <a:p>
            <a:pPr algn="r"/>
            <a:r>
              <a:rPr lang="ar-IQ" sz="2400" dirty="0" err="1" smtClean="0"/>
              <a:t>اولا</a:t>
            </a:r>
            <a:r>
              <a:rPr lang="ar-IQ" sz="2400" dirty="0" smtClean="0"/>
              <a:t> :معنى المنافسة غير المشروعة.</a:t>
            </a:r>
          </a:p>
          <a:p>
            <a:pPr algn="r"/>
            <a:r>
              <a:rPr lang="ar-IQ" sz="2400" dirty="0" smtClean="0"/>
              <a:t>ثانيا:المنافسة غير المشروعة والمنافسة الممنوعة.</a:t>
            </a:r>
          </a:p>
          <a:p>
            <a:pPr algn="r"/>
            <a:r>
              <a:rPr lang="ar-IQ" sz="2400" dirty="0" smtClean="0"/>
              <a:t>1.اتفاق عدم المنافسة.</a:t>
            </a:r>
          </a:p>
          <a:p>
            <a:pPr algn="r"/>
            <a:r>
              <a:rPr lang="ar-IQ" sz="2400" dirty="0" smtClean="0"/>
              <a:t>2.اتفاق التوزيع </a:t>
            </a:r>
            <a:r>
              <a:rPr lang="ar-IQ" sz="2400" dirty="0" err="1" smtClean="0"/>
              <a:t>الحصري</a:t>
            </a:r>
            <a:r>
              <a:rPr lang="ar-IQ" sz="2400" dirty="0" smtClean="0"/>
              <a:t>.</a:t>
            </a:r>
          </a:p>
          <a:p>
            <a:pPr algn="r"/>
            <a:r>
              <a:rPr lang="ar-IQ" sz="2400" dirty="0" smtClean="0"/>
              <a:t>ثالثا:المنافسة </a:t>
            </a:r>
            <a:r>
              <a:rPr lang="ar-IQ" sz="2400" dirty="0" err="1" smtClean="0"/>
              <a:t>غيرالمشروعة</a:t>
            </a:r>
            <a:r>
              <a:rPr lang="ar-IQ" sz="2400" dirty="0"/>
              <a:t> </a:t>
            </a:r>
            <a:r>
              <a:rPr lang="ar-IQ" sz="2400" dirty="0" err="1" smtClean="0"/>
              <a:t>والمنافسةالطفيلية</a:t>
            </a:r>
            <a:r>
              <a:rPr lang="ar-IQ" sz="2400" dirty="0" smtClean="0"/>
              <a:t>.</a:t>
            </a:r>
          </a:p>
          <a:p>
            <a:pPr algn="r"/>
            <a:endParaRPr lang="ar-SA" sz="24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87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77</TotalTime>
  <Words>30</Words>
  <Application>Microsoft Office PowerPoint</Application>
  <PresentationFormat>On-screen Show (4:3)</PresentationFormat>
  <Paragraphs>6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Opulent</vt:lpstr>
      <vt:lpstr>الامتناع عن المنافسة غير المشروعة معنى المنافسة غير المشروعة وتمييزها عن بعض المفاهيم المرتبطة بها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الامتناع عن المنافسة غير المشروعة معنى المنافسة غير المشروعة وتمييزها عن بعض المفاهيم المرتبطة بها</dc:title>
  <dc:creator>batool</dc:creator>
  <cp:lastModifiedBy>batool</cp:lastModifiedBy>
  <cp:revision>9</cp:revision>
  <dcterms:created xsi:type="dcterms:W3CDTF">2020-04-12T14:38:58Z</dcterms:created>
  <dcterms:modified xsi:type="dcterms:W3CDTF">2020-04-13T07:55:09Z</dcterms:modified>
</cp:coreProperties>
</file>