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B6AAB-9968-4BB5-809E-18CBE5765E67}" type="datetimeFigureOut">
              <a:rPr lang="ar-LY" smtClean="0"/>
              <a:pPr/>
              <a:t>09/08/1441</a:t>
            </a:fld>
            <a:endParaRPr lang="ar-L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assin\Desktop\&#1575;&#1604;&#1605;&#1602;&#1575;&#1608;&#1604;&#1577;\&#1575;&#1604;&#1578;&#1586;&#1575;&#1605;%20&#1575;&#1604;&#1605;&#1602;&#1575;&#1608;&#1604;%20&#1576;&#1578;&#1587;&#1604;&#1610;&#1605;%20&#1575;&#1604;&#1593;&#1605;&#1604;.wm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التزام المقاول بتسليم  العمل </a:t>
            </a:r>
            <a:endParaRPr lang="ar-LY" b="1" dirty="0">
              <a:solidFill>
                <a:srgbClr val="FF0000"/>
              </a:solidFill>
            </a:endParaRPr>
          </a:p>
        </p:txBody>
      </p:sp>
      <p:pic>
        <p:nvPicPr>
          <p:cNvPr id="7" name="التزام المقاول بتسليم العمل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349438"/>
            <a:ext cx="7848600" cy="506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254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التزام المقاول بتسليم العمل 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يلتزم المقاول بتسليم العمل إلى رب العمل حالما ينتهي من انجازه .</a:t>
            </a:r>
          </a:p>
          <a:p>
            <a:r>
              <a:rPr lang="ar-IQ" dirty="0" smtClean="0"/>
              <a:t>وطريقة التسليم تختلف حسب العمل المنجز .</a:t>
            </a:r>
          </a:p>
          <a:p>
            <a:r>
              <a:rPr lang="ar-IQ" dirty="0" smtClean="0"/>
              <a:t>يجب </a:t>
            </a:r>
            <a:r>
              <a:rPr lang="ar-IQ" dirty="0" err="1" smtClean="0"/>
              <a:t>ان</a:t>
            </a:r>
            <a:r>
              <a:rPr lang="ar-IQ" dirty="0" smtClean="0"/>
              <a:t> يكون التسليم في الموعد المحدد بالاتفاق </a:t>
            </a:r>
            <a:r>
              <a:rPr lang="ar-IQ" dirty="0" err="1" smtClean="0"/>
              <a:t>او</a:t>
            </a:r>
            <a:r>
              <a:rPr lang="ar-IQ" dirty="0" smtClean="0"/>
              <a:t> الموعد المعقول.</a:t>
            </a:r>
          </a:p>
          <a:p>
            <a:r>
              <a:rPr lang="ar-IQ" dirty="0" smtClean="0"/>
              <a:t>وان يكون التسليم بالمكان المتفق عليه </a:t>
            </a:r>
            <a:r>
              <a:rPr lang="ar-IQ" dirty="0" err="1" smtClean="0"/>
              <a:t>او</a:t>
            </a:r>
            <a:r>
              <a:rPr lang="ar-IQ" dirty="0" smtClean="0"/>
              <a:t> حسب المكان الذي يحدده عرف الصنعة </a:t>
            </a:r>
            <a:r>
              <a:rPr lang="ar-IQ" dirty="0" err="1" smtClean="0"/>
              <a:t>او</a:t>
            </a:r>
            <a:r>
              <a:rPr lang="ar-IQ" dirty="0" smtClean="0"/>
              <a:t> في موطن المقاول .</a:t>
            </a:r>
          </a:p>
          <a:p>
            <a:r>
              <a:rPr lang="ar-IQ" dirty="0" smtClean="0"/>
              <a:t>جزاء </a:t>
            </a:r>
            <a:r>
              <a:rPr lang="ar-IQ" dirty="0" err="1" smtClean="0"/>
              <a:t>الاخلال</a:t>
            </a:r>
            <a:r>
              <a:rPr lang="ar-IQ" dirty="0" smtClean="0"/>
              <a:t> بواجب التسليم  في المكان والزمان  فيكون لرب العمل </a:t>
            </a:r>
          </a:p>
          <a:p>
            <a:r>
              <a:rPr lang="ar-IQ" dirty="0" smtClean="0"/>
              <a:t>طلب التنفيذ العيني  </a:t>
            </a:r>
            <a:r>
              <a:rPr lang="ar-IQ" dirty="0" err="1" smtClean="0"/>
              <a:t>او</a:t>
            </a:r>
            <a:r>
              <a:rPr lang="ar-IQ" dirty="0" smtClean="0"/>
              <a:t> طلب الفسخ ، طلب التعويض </a:t>
            </a:r>
          </a:p>
          <a:p>
            <a:r>
              <a:rPr lang="ar-IQ" dirty="0" smtClean="0"/>
              <a:t>تحمل تبعة هلاك </a:t>
            </a:r>
            <a:r>
              <a:rPr lang="ar-IQ" dirty="0" err="1" smtClean="0"/>
              <a:t>الشئ</a:t>
            </a:r>
            <a:r>
              <a:rPr lang="ar-IQ" dirty="0" smtClean="0"/>
              <a:t> قبل تسليمه  بقوة قاهرة </a:t>
            </a:r>
          </a:p>
          <a:p>
            <a:r>
              <a:rPr lang="ar-IQ" dirty="0" smtClean="0"/>
              <a:t> الهلاك بسبب المقاول  </a:t>
            </a:r>
            <a:r>
              <a:rPr lang="ar-IQ" dirty="0" err="1" smtClean="0"/>
              <a:t>او</a:t>
            </a:r>
            <a:r>
              <a:rPr lang="ar-IQ" dirty="0" smtClean="0"/>
              <a:t> خطا رب العمل </a:t>
            </a:r>
            <a:r>
              <a:rPr lang="ar-IQ" dirty="0" err="1" smtClean="0"/>
              <a:t>او</a:t>
            </a:r>
            <a:r>
              <a:rPr lang="ar-IQ" dirty="0" smtClean="0"/>
              <a:t> خطا الغير</a:t>
            </a:r>
          </a:p>
          <a:p>
            <a:endParaRPr lang="ar-LY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1219200" y="5181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مادة 873 </a:t>
            </a:r>
            <a:endParaRPr lang="en-US" dirty="0" smtClean="0"/>
          </a:p>
          <a:p>
            <a:r>
              <a:rPr lang="ar-IQ" dirty="0" smtClean="0"/>
              <a:t>1 – متى أتم المقاول العمل ووضعه تحت تصرف رب العمل، وجب على هذا </a:t>
            </a:r>
            <a:r>
              <a:rPr lang="ar-IQ" dirty="0" err="1" smtClean="0"/>
              <a:t>ان</a:t>
            </a:r>
            <a:r>
              <a:rPr lang="ar-IQ" dirty="0" smtClean="0"/>
              <a:t> يبادر </a:t>
            </a:r>
            <a:r>
              <a:rPr lang="ar-IQ" dirty="0" err="1" smtClean="0"/>
              <a:t>الى</a:t>
            </a:r>
            <a:r>
              <a:rPr lang="ar-IQ" dirty="0" smtClean="0"/>
              <a:t> معاينته في اقرب وقت ممكن حسب المعتاد، وان يتسلمه </a:t>
            </a:r>
            <a:r>
              <a:rPr lang="ar-IQ" dirty="0" err="1" smtClean="0"/>
              <a:t>اذا</a:t>
            </a:r>
            <a:r>
              <a:rPr lang="ar-IQ" dirty="0" smtClean="0"/>
              <a:t> اقتضى الحال في مدة وجيزة. فإذا امتنع دون سبب مشروع عن المعاينة </a:t>
            </a:r>
            <a:r>
              <a:rPr lang="ar-IQ" dirty="0" err="1" smtClean="0"/>
              <a:t>او</a:t>
            </a:r>
            <a:r>
              <a:rPr lang="ar-IQ" dirty="0" smtClean="0"/>
              <a:t> التسلم رغم دعوته </a:t>
            </a:r>
            <a:r>
              <a:rPr lang="ar-IQ" dirty="0" err="1" smtClean="0"/>
              <a:t>الى</a:t>
            </a:r>
            <a:r>
              <a:rPr lang="ar-IQ" dirty="0" smtClean="0"/>
              <a:t> ذلك بإنذار رسمي، اعتبر </a:t>
            </a:r>
            <a:r>
              <a:rPr lang="ar-IQ" dirty="0" err="1" smtClean="0"/>
              <a:t>ان</a:t>
            </a:r>
            <a:r>
              <a:rPr lang="ar-IQ" dirty="0" smtClean="0"/>
              <a:t> العمل قد سلم </a:t>
            </a:r>
            <a:r>
              <a:rPr lang="ar-IQ" dirty="0" err="1" smtClean="0"/>
              <a:t>اليه</a:t>
            </a:r>
            <a:r>
              <a:rPr lang="ar-IQ" dirty="0" smtClean="0"/>
              <a:t>. </a:t>
            </a:r>
            <a:endParaRPr lang="en-US" dirty="0" smtClean="0"/>
          </a:p>
          <a:p>
            <a:r>
              <a:rPr lang="ar-IQ" dirty="0" smtClean="0"/>
              <a:t>2 – ولرب العمل </a:t>
            </a:r>
            <a:r>
              <a:rPr lang="ar-IQ" dirty="0" err="1" smtClean="0"/>
              <a:t>ان</a:t>
            </a:r>
            <a:r>
              <a:rPr lang="ar-IQ" dirty="0" smtClean="0"/>
              <a:t> يمتنع عن تسلمه </a:t>
            </a:r>
            <a:r>
              <a:rPr lang="ar-IQ" dirty="0" err="1" smtClean="0"/>
              <a:t>اذا</a:t>
            </a:r>
            <a:r>
              <a:rPr lang="ar-IQ" dirty="0" smtClean="0"/>
              <a:t> كان المقاول قد خالف ما ورد في العقد من الشروط </a:t>
            </a:r>
            <a:r>
              <a:rPr lang="ar-IQ" dirty="0" err="1" smtClean="0"/>
              <a:t>او</a:t>
            </a:r>
            <a:r>
              <a:rPr lang="ar-IQ" dirty="0" smtClean="0"/>
              <a:t> ما تقضي له </a:t>
            </a:r>
            <a:r>
              <a:rPr lang="ar-IQ" dirty="0" err="1" smtClean="0"/>
              <a:t>اصول</a:t>
            </a:r>
            <a:r>
              <a:rPr lang="ar-IQ" dirty="0" smtClean="0"/>
              <a:t> الفن في هذا النوع من العمل </a:t>
            </a:r>
            <a:r>
              <a:rPr lang="ar-IQ" dirty="0" err="1" smtClean="0"/>
              <a:t>الى</a:t>
            </a:r>
            <a:r>
              <a:rPr lang="ar-IQ" dirty="0" smtClean="0"/>
              <a:t> حد لا يستطيع معه </a:t>
            </a:r>
            <a:r>
              <a:rPr lang="ar-IQ" dirty="0" err="1" smtClean="0"/>
              <a:t>ان</a:t>
            </a:r>
            <a:r>
              <a:rPr lang="ar-IQ" dirty="0" smtClean="0"/>
              <a:t> يستعمله </a:t>
            </a:r>
            <a:r>
              <a:rPr lang="ar-IQ" dirty="0" err="1" smtClean="0"/>
              <a:t>او</a:t>
            </a:r>
            <a:r>
              <a:rPr lang="ar-IQ" dirty="0" smtClean="0"/>
              <a:t> لا يصح عدلاً </a:t>
            </a:r>
            <a:r>
              <a:rPr lang="ar-IQ" dirty="0" err="1" smtClean="0"/>
              <a:t>ان</a:t>
            </a:r>
            <a:r>
              <a:rPr lang="ar-IQ" dirty="0" smtClean="0"/>
              <a:t> يجبر على قبوله فإذا لم تبلغ المخالفة هذا الحد من الجسامة فليس لرب العمل </a:t>
            </a:r>
            <a:r>
              <a:rPr lang="ar-IQ" dirty="0" err="1" smtClean="0"/>
              <a:t>ان</a:t>
            </a:r>
            <a:r>
              <a:rPr lang="ar-IQ" dirty="0" smtClean="0"/>
              <a:t> يطلب تخفيض الثمن بما يتناسب مع </a:t>
            </a:r>
            <a:r>
              <a:rPr lang="ar-IQ" dirty="0" err="1" smtClean="0"/>
              <a:t>اهمية</a:t>
            </a:r>
            <a:r>
              <a:rPr lang="ar-IQ" dirty="0" smtClean="0"/>
              <a:t> المخالفة. 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221</Words>
  <Application>Microsoft Office PowerPoint</Application>
  <PresentationFormat>On-screen Show (4:3)</PresentationFormat>
  <Paragraphs>13</Paragraphs>
  <Slides>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التزام المقاول بتسليم  العمل </vt:lpstr>
      <vt:lpstr>التزام المقاول بتسليم العمل </vt:lpstr>
      <vt:lpstr>Slide 3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Hassin</dc:creator>
  <cp:lastModifiedBy>Hassin</cp:lastModifiedBy>
  <cp:revision>56</cp:revision>
  <dcterms:created xsi:type="dcterms:W3CDTF">2020-03-23T18:50:20Z</dcterms:created>
  <dcterms:modified xsi:type="dcterms:W3CDTF">2020-04-02T12:09:58Z</dcterms:modified>
</cp:coreProperties>
</file>