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L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L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5A19A-14FD-44B9-8B8E-AFC87DB4099C}" type="datetimeFigureOut">
              <a:rPr lang="ar-LY" smtClean="0"/>
              <a:t>25/09/1441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4665-E9D7-440A-8487-2DC8F443584B}" type="slidenum">
              <a:rPr lang="ar-LY" smtClean="0"/>
              <a:t>‹#›</a:t>
            </a:fld>
            <a:endParaRPr lang="ar-L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عقد الإيجار</a:t>
            </a:r>
            <a:endParaRPr lang="ar-L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42672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تعريف عقد الإيجار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أهمية عقد الإيجار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خصائص عقد الإيجار</a:t>
            </a:r>
            <a:endParaRPr lang="ar-LY" dirty="0">
              <a:solidFill>
                <a:schemeClr val="tx1"/>
              </a:solidFill>
            </a:endParaRPr>
          </a:p>
        </p:txBody>
      </p:sp>
      <p:pic>
        <p:nvPicPr>
          <p:cNvPr id="4" name="Picture 3" descr="Snapshot_20200405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419600"/>
            <a:ext cx="22098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تعريف عقد الإيجار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الإيجار </a:t>
            </a:r>
            <a:r>
              <a:rPr lang="ar-IQ" dirty="0"/>
              <a:t>تمليك منفعة معلومة بعوض معلوم لمدة معلومة </a:t>
            </a:r>
            <a:r>
              <a:rPr lang="ar-IQ" dirty="0" err="1"/>
              <a:t>وبه</a:t>
            </a:r>
            <a:r>
              <a:rPr lang="ar-IQ" dirty="0"/>
              <a:t> يلتزم المؤجر </a:t>
            </a:r>
            <a:r>
              <a:rPr lang="ar-IQ" dirty="0" smtClean="0"/>
              <a:t>أن </a:t>
            </a:r>
            <a:r>
              <a:rPr lang="ar-IQ" dirty="0"/>
              <a:t>يمكن المستأجر من الانتفاع </a:t>
            </a:r>
            <a:r>
              <a:rPr lang="ar-IQ" dirty="0" smtClean="0"/>
              <a:t>بالمأجور.المادة (722) </a:t>
            </a:r>
          </a:p>
          <a:p>
            <a:pPr>
              <a:buNone/>
            </a:pPr>
            <a:endParaRPr lang="en-US" dirty="0"/>
          </a:p>
          <a:p>
            <a:r>
              <a:rPr lang="ar-IQ" b="1" u="sng" dirty="0" smtClean="0"/>
              <a:t>أهمية عقد الإيجار</a:t>
            </a:r>
          </a:p>
          <a:p>
            <a:r>
              <a:rPr lang="ar-IQ" dirty="0" smtClean="0"/>
              <a:t>من الناحية الاجتماعية</a:t>
            </a:r>
          </a:p>
          <a:p>
            <a:r>
              <a:rPr lang="ar-IQ" dirty="0" smtClean="0"/>
              <a:t>من الناحية الاقتصادية</a:t>
            </a:r>
          </a:p>
          <a:p>
            <a:r>
              <a:rPr lang="ar-IQ" dirty="0" smtClean="0"/>
              <a:t>من الناحية القانونية</a:t>
            </a:r>
            <a:endParaRPr lang="ar-L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خصائص عقد الإيجار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أهم خصائص عقد الإيجار هي انه :</a:t>
            </a:r>
          </a:p>
          <a:p>
            <a:r>
              <a:rPr lang="ar-IQ" dirty="0" smtClean="0"/>
              <a:t>عقد رضائي</a:t>
            </a:r>
          </a:p>
          <a:p>
            <a:r>
              <a:rPr lang="ar-IQ" dirty="0" smtClean="0"/>
              <a:t>عقد من عقود المدة</a:t>
            </a:r>
          </a:p>
          <a:p>
            <a:r>
              <a:rPr lang="ar-IQ" dirty="0" smtClean="0"/>
              <a:t>عقد من العقود المستمرة</a:t>
            </a:r>
          </a:p>
          <a:p>
            <a:r>
              <a:rPr lang="ar-IQ" dirty="0" smtClean="0"/>
              <a:t>عقد يرد على المنفعة</a:t>
            </a:r>
            <a:endParaRPr lang="ar-IQ" dirty="0" smtClean="0"/>
          </a:p>
          <a:p>
            <a:r>
              <a:rPr lang="ar-IQ" dirty="0" smtClean="0"/>
              <a:t>عقد ملزم للجانبين</a:t>
            </a:r>
          </a:p>
          <a:p>
            <a:r>
              <a:rPr lang="ar-IQ" dirty="0" smtClean="0"/>
              <a:t>عقد </a:t>
            </a:r>
            <a:r>
              <a:rPr lang="ar-IQ" dirty="0" err="1" smtClean="0"/>
              <a:t>معاوضة</a:t>
            </a:r>
            <a:endParaRPr lang="ar-IQ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عقد الإيجار</vt:lpstr>
      <vt:lpstr>تعريف عقد الإيجار</vt:lpstr>
      <vt:lpstr>خصائص عقد الإيجار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عقد الايجار</dc:title>
  <dc:creator>Hassin</dc:creator>
  <cp:lastModifiedBy>Hassin</cp:lastModifiedBy>
  <cp:revision>22</cp:revision>
  <dcterms:created xsi:type="dcterms:W3CDTF">2020-05-17T05:02:37Z</dcterms:created>
  <dcterms:modified xsi:type="dcterms:W3CDTF">2020-05-17T05:23:56Z</dcterms:modified>
</cp:coreProperties>
</file>