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59" r:id="rId5"/>
    <p:sldId id="260" r:id="rId6"/>
    <p:sldId id="261" r:id="rId7"/>
    <p:sldId id="267" r:id="rId8"/>
    <p:sldId id="263" r:id="rId9"/>
    <p:sldId id="266" r:id="rId10"/>
    <p:sldId id="265" r:id="rId11"/>
    <p:sldId id="269" r:id="rId12"/>
    <p:sldId id="270" r:id="rId13"/>
    <p:sldId id="271" r:id="rId14"/>
    <p:sldId id="273" r:id="rId15"/>
    <p:sldId id="274" r:id="rId16"/>
    <p:sldId id="275" r:id="rId17"/>
    <p:sldId id="272"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D74B73-353C-4C40-94F8-C28C63136D0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27618583-F96E-4F3E-8EEB-F0B709412BB5}">
      <dgm:prSet phldrT="[Text]" custT="1"/>
      <dgm:spPr/>
      <dgm:t>
        <a:bodyPr/>
        <a:lstStyle/>
        <a:p>
          <a:pPr rtl="1"/>
          <a:r>
            <a:rPr lang="ar-SA" sz="2400" b="1" dirty="0" smtClean="0">
              <a:latin typeface="Sakkal Majalla" panose="02000000000000000000" pitchFamily="2" charset="-78"/>
              <a:cs typeface="Sakkal Majalla" panose="02000000000000000000" pitchFamily="2" charset="-78"/>
            </a:rPr>
            <a:t>الاصل في القرارات الإدارية انها تتمتع بقرينة الصحة والمشروعية، الا ان هذه القرينة قابلة لإثبات العكس.</a:t>
          </a:r>
          <a:endParaRPr lang="en-US" sz="2400" dirty="0">
            <a:latin typeface="Sakkal Majalla" panose="02000000000000000000" pitchFamily="2" charset="-78"/>
            <a:cs typeface="Sakkal Majalla" panose="02000000000000000000" pitchFamily="2" charset="-78"/>
          </a:endParaRPr>
        </a:p>
      </dgm:t>
    </dgm:pt>
    <dgm:pt modelId="{C964BC07-49CD-4340-A41D-7A424E0BF241}" type="parTrans" cxnId="{588DD90B-0073-482F-B830-01129ED3674D}">
      <dgm:prSet/>
      <dgm:spPr/>
      <dgm:t>
        <a:bodyPr/>
        <a:lstStyle/>
        <a:p>
          <a:endParaRPr lang="en-US"/>
        </a:p>
      </dgm:t>
    </dgm:pt>
    <dgm:pt modelId="{00556D2B-BB66-4081-953E-8DE8DBDF712E}" type="sibTrans" cxnId="{588DD90B-0073-482F-B830-01129ED3674D}">
      <dgm:prSet/>
      <dgm:spPr/>
      <dgm:t>
        <a:bodyPr/>
        <a:lstStyle/>
        <a:p>
          <a:endParaRPr lang="en-US"/>
        </a:p>
      </dgm:t>
    </dgm:pt>
    <dgm:pt modelId="{C6EEEFFE-0235-4DDC-AF8C-8F5E9C5F34C0}">
      <dgm:prSet phldrT="[Text]" custT="1"/>
      <dgm:spPr/>
      <dgm:t>
        <a:bodyPr/>
        <a:lstStyle/>
        <a:p>
          <a:r>
            <a:rPr lang="ar-SA" sz="2400" b="1" dirty="0" smtClean="0">
              <a:latin typeface="Sakkal Majalla" panose="02000000000000000000" pitchFamily="2" charset="-78"/>
              <a:cs typeface="Sakkal Majalla" panose="02000000000000000000" pitchFamily="2" charset="-78"/>
            </a:rPr>
            <a:t>العبرة في تقرير مشروعية او عدم مشروعية القرار الإداري هي في وقت صدوره، وليس في تاريخ سابق او لاحق على ذلك</a:t>
          </a:r>
          <a:endParaRPr lang="en-US" sz="2400" dirty="0">
            <a:latin typeface="Sakkal Majalla" panose="02000000000000000000" pitchFamily="2" charset="-78"/>
            <a:cs typeface="Sakkal Majalla" panose="02000000000000000000" pitchFamily="2" charset="-78"/>
          </a:endParaRPr>
        </a:p>
      </dgm:t>
    </dgm:pt>
    <dgm:pt modelId="{F5C2D5D8-211B-404D-8F8E-5F5E09F9DD5C}" type="parTrans" cxnId="{D53212B1-6303-49D3-96FC-DE87B920EFE4}">
      <dgm:prSet/>
      <dgm:spPr/>
      <dgm:t>
        <a:bodyPr/>
        <a:lstStyle/>
        <a:p>
          <a:endParaRPr lang="en-US"/>
        </a:p>
      </dgm:t>
    </dgm:pt>
    <dgm:pt modelId="{1D5E6028-B0EA-46B2-85CB-DD684F0C4B9A}" type="sibTrans" cxnId="{D53212B1-6303-49D3-96FC-DE87B920EFE4}">
      <dgm:prSet/>
      <dgm:spPr/>
      <dgm:t>
        <a:bodyPr/>
        <a:lstStyle/>
        <a:p>
          <a:endParaRPr lang="en-US"/>
        </a:p>
      </dgm:t>
    </dgm:pt>
    <dgm:pt modelId="{BCC2D26C-58E4-42E9-9869-3EB32A32135A}">
      <dgm:prSet phldrT="[Text]" custT="1"/>
      <dgm:spPr/>
      <dgm:t>
        <a:bodyPr/>
        <a:lstStyle/>
        <a:p>
          <a:pPr rtl="1"/>
          <a:r>
            <a:rPr lang="ar-SA" sz="2400" b="1" dirty="0" smtClean="0">
              <a:latin typeface="Sakkal Majalla" panose="02000000000000000000" pitchFamily="2" charset="-78"/>
              <a:cs typeface="Sakkal Majalla" panose="02000000000000000000" pitchFamily="2" charset="-78"/>
            </a:rPr>
            <a:t>ظهرت أسباب الإلغاء في احكام مجلس الدولة الفرنسي، بشكل تدريجي.</a:t>
          </a:r>
          <a:endParaRPr lang="en-US" sz="2400" dirty="0">
            <a:latin typeface="Sakkal Majalla" panose="02000000000000000000" pitchFamily="2" charset="-78"/>
            <a:cs typeface="Sakkal Majalla" panose="02000000000000000000" pitchFamily="2" charset="-78"/>
          </a:endParaRPr>
        </a:p>
      </dgm:t>
    </dgm:pt>
    <dgm:pt modelId="{3FF41B2B-2F79-4F34-87CF-869B57B23B5A}" type="sibTrans" cxnId="{B6A2051E-4D2A-4047-B6BD-F56C0900030E}">
      <dgm:prSet/>
      <dgm:spPr/>
      <dgm:t>
        <a:bodyPr/>
        <a:lstStyle/>
        <a:p>
          <a:endParaRPr lang="en-US"/>
        </a:p>
      </dgm:t>
    </dgm:pt>
    <dgm:pt modelId="{F34E0261-12CD-4E4F-8E17-5BA220F7408D}" type="parTrans" cxnId="{B6A2051E-4D2A-4047-B6BD-F56C0900030E}">
      <dgm:prSet/>
      <dgm:spPr/>
      <dgm:t>
        <a:bodyPr/>
        <a:lstStyle/>
        <a:p>
          <a:endParaRPr lang="en-US"/>
        </a:p>
      </dgm:t>
    </dgm:pt>
    <dgm:pt modelId="{49A26F92-732A-49F1-B51F-1E1D7A47BF27}">
      <dgm:prSet phldrT="[Text]"/>
      <dgm:spPr/>
      <dgm:t>
        <a:bodyPr/>
        <a:lstStyle/>
        <a:p>
          <a:pPr rtl="1"/>
          <a:r>
            <a:rPr lang="ar-SA" b="1" dirty="0" smtClean="0">
              <a:latin typeface="Sakkal Majalla" panose="02000000000000000000" pitchFamily="2" charset="-78"/>
              <a:cs typeface="Sakkal Majalla" panose="02000000000000000000" pitchFamily="2" charset="-78"/>
            </a:rPr>
            <a:t>اذا كان هذا العيب مما يتعلق بالنظام العام فللقاضي ان يثيره من تلقاء نفسه، وممكن الطعن به في أي مرحلة تكون عليها الدعوى.</a:t>
          </a:r>
          <a:endParaRPr lang="en-US" dirty="0">
            <a:latin typeface="Sakkal Majalla" panose="02000000000000000000" pitchFamily="2" charset="-78"/>
            <a:cs typeface="Sakkal Majalla" panose="02000000000000000000" pitchFamily="2" charset="-78"/>
          </a:endParaRPr>
        </a:p>
      </dgm:t>
    </dgm:pt>
    <dgm:pt modelId="{90B43FAD-B2AF-4D8F-A9E2-F219388F6399}" type="sibTrans" cxnId="{E523EF0B-8DA5-4ED6-82A7-DC8B79EA3CE9}">
      <dgm:prSet/>
      <dgm:spPr/>
      <dgm:t>
        <a:bodyPr/>
        <a:lstStyle/>
        <a:p>
          <a:endParaRPr lang="en-US"/>
        </a:p>
      </dgm:t>
    </dgm:pt>
    <dgm:pt modelId="{61AFC8A6-F406-415D-B46B-ABAE2540CFB3}" type="parTrans" cxnId="{E523EF0B-8DA5-4ED6-82A7-DC8B79EA3CE9}">
      <dgm:prSet/>
      <dgm:spPr/>
      <dgm:t>
        <a:bodyPr/>
        <a:lstStyle/>
        <a:p>
          <a:endParaRPr lang="en-US"/>
        </a:p>
      </dgm:t>
    </dgm:pt>
    <dgm:pt modelId="{8A125588-9C1F-4891-9C2A-BA2838FDF32D}" type="pres">
      <dgm:prSet presAssocID="{60D74B73-353C-4C40-94F8-C28C63136D03}" presName="Name0" presStyleCnt="0">
        <dgm:presLayoutVars>
          <dgm:chMax val="7"/>
          <dgm:dir val="rev"/>
          <dgm:animLvl val="lvl"/>
          <dgm:resizeHandles val="exact"/>
        </dgm:presLayoutVars>
      </dgm:prSet>
      <dgm:spPr/>
    </dgm:pt>
    <dgm:pt modelId="{7605BE05-97A1-4BB4-AAC5-DC160BC5F996}" type="pres">
      <dgm:prSet presAssocID="{BCC2D26C-58E4-42E9-9869-3EB32A32135A}" presName="circle1" presStyleLbl="node1" presStyleIdx="0" presStyleCnt="4" custScaleX="100271" custScaleY="99904"/>
      <dgm:spPr/>
    </dgm:pt>
    <dgm:pt modelId="{27FDD0CC-F8D8-4BAC-A0DF-667910A113F4}" type="pres">
      <dgm:prSet presAssocID="{BCC2D26C-58E4-42E9-9869-3EB32A32135A}" presName="space" presStyleCnt="0"/>
      <dgm:spPr/>
    </dgm:pt>
    <dgm:pt modelId="{5B79A815-8506-4A4F-8FB7-1A6FD736C6FB}" type="pres">
      <dgm:prSet presAssocID="{BCC2D26C-58E4-42E9-9869-3EB32A32135A}" presName="rect1" presStyleLbl="alignAcc1" presStyleIdx="0" presStyleCnt="4" custScaleX="100271" custScaleY="100000"/>
      <dgm:spPr/>
      <dgm:t>
        <a:bodyPr/>
        <a:lstStyle/>
        <a:p>
          <a:endParaRPr lang="en-US"/>
        </a:p>
      </dgm:t>
    </dgm:pt>
    <dgm:pt modelId="{C3FC2AD4-91B2-4BE1-A9FA-FAD4E2F54ABE}" type="pres">
      <dgm:prSet presAssocID="{27618583-F96E-4F3E-8EEB-F0B709412BB5}" presName="vertSpace2" presStyleLbl="node1" presStyleIdx="0" presStyleCnt="4"/>
      <dgm:spPr/>
    </dgm:pt>
    <dgm:pt modelId="{71D716C7-54B5-49DD-B46B-BD19E1B9169C}" type="pres">
      <dgm:prSet presAssocID="{27618583-F96E-4F3E-8EEB-F0B709412BB5}" presName="circle2" presStyleLbl="node1" presStyleIdx="1" presStyleCnt="4" custScaleX="98599" custScaleY="98239"/>
      <dgm:spPr/>
    </dgm:pt>
    <dgm:pt modelId="{14F7E0B5-75D8-478D-B0A0-2024F4701FD3}" type="pres">
      <dgm:prSet presAssocID="{27618583-F96E-4F3E-8EEB-F0B709412BB5}" presName="rect2" presStyleLbl="alignAcc1" presStyleIdx="1" presStyleCnt="4" custScaleX="100271" custScaleY="98239"/>
      <dgm:spPr/>
      <dgm:t>
        <a:bodyPr/>
        <a:lstStyle/>
        <a:p>
          <a:endParaRPr lang="en-US"/>
        </a:p>
      </dgm:t>
    </dgm:pt>
    <dgm:pt modelId="{9990D2EC-4AE1-4DDE-97AC-0FB7BD895C59}" type="pres">
      <dgm:prSet presAssocID="{49A26F92-732A-49F1-B51F-1E1D7A47BF27}" presName="vertSpace3" presStyleLbl="node1" presStyleIdx="1" presStyleCnt="4"/>
      <dgm:spPr/>
    </dgm:pt>
    <dgm:pt modelId="{32B6CABF-75DD-42D4-B91E-556654FBC61B}" type="pres">
      <dgm:prSet presAssocID="{49A26F92-732A-49F1-B51F-1E1D7A47BF27}" presName="circle3" presStyleLbl="node1" presStyleIdx="2" presStyleCnt="4" custScaleX="95257" custScaleY="94909"/>
      <dgm:spPr/>
    </dgm:pt>
    <dgm:pt modelId="{34331EE5-7E51-4530-9A55-A2EC48CB849C}" type="pres">
      <dgm:prSet presAssocID="{49A26F92-732A-49F1-B51F-1E1D7A47BF27}" presName="rect3" presStyleLbl="alignAcc1" presStyleIdx="2" presStyleCnt="4" custScaleX="100271" custScaleY="94909"/>
      <dgm:spPr/>
      <dgm:t>
        <a:bodyPr/>
        <a:lstStyle/>
        <a:p>
          <a:endParaRPr lang="en-US"/>
        </a:p>
      </dgm:t>
    </dgm:pt>
    <dgm:pt modelId="{2CEAE819-8DE9-4E2D-8278-A7AC4C261DBB}" type="pres">
      <dgm:prSet presAssocID="{C6EEEFFE-0235-4DDC-AF8C-8F5E9C5F34C0}" presName="vertSpace4" presStyleLbl="node1" presStyleIdx="2" presStyleCnt="4"/>
      <dgm:spPr/>
    </dgm:pt>
    <dgm:pt modelId="{1F4FB95C-88D9-4974-999B-7C71383BE600}" type="pres">
      <dgm:prSet presAssocID="{C6EEEFFE-0235-4DDC-AF8C-8F5E9C5F34C0}" presName="circle4" presStyleLbl="node1" presStyleIdx="3" presStyleCnt="4"/>
      <dgm:spPr/>
    </dgm:pt>
    <dgm:pt modelId="{E77A574E-CD88-4A20-ADCF-E53C88E43A53}" type="pres">
      <dgm:prSet presAssocID="{C6EEEFFE-0235-4DDC-AF8C-8F5E9C5F34C0}" presName="rect4" presStyleLbl="alignAcc1" presStyleIdx="3" presStyleCnt="4"/>
      <dgm:spPr/>
    </dgm:pt>
    <dgm:pt modelId="{18CDFAB4-D474-47D1-B3E0-F64B96955451}" type="pres">
      <dgm:prSet presAssocID="{BCC2D26C-58E4-42E9-9869-3EB32A32135A}" presName="rect1ParTxNoCh" presStyleLbl="alignAcc1" presStyleIdx="3" presStyleCnt="4">
        <dgm:presLayoutVars>
          <dgm:chMax val="1"/>
          <dgm:bulletEnabled val="1"/>
        </dgm:presLayoutVars>
      </dgm:prSet>
      <dgm:spPr/>
    </dgm:pt>
    <dgm:pt modelId="{60195A1F-1275-4019-9E0F-0176EA9E0A12}" type="pres">
      <dgm:prSet presAssocID="{27618583-F96E-4F3E-8EEB-F0B709412BB5}" presName="rect2ParTxNoCh" presStyleLbl="alignAcc1" presStyleIdx="3" presStyleCnt="4">
        <dgm:presLayoutVars>
          <dgm:chMax val="1"/>
          <dgm:bulletEnabled val="1"/>
        </dgm:presLayoutVars>
      </dgm:prSet>
      <dgm:spPr/>
    </dgm:pt>
    <dgm:pt modelId="{128D29A9-A7B5-4A45-A132-7A25675BDC3B}" type="pres">
      <dgm:prSet presAssocID="{49A26F92-732A-49F1-B51F-1E1D7A47BF27}" presName="rect3ParTxNoCh" presStyleLbl="alignAcc1" presStyleIdx="3" presStyleCnt="4">
        <dgm:presLayoutVars>
          <dgm:chMax val="1"/>
          <dgm:bulletEnabled val="1"/>
        </dgm:presLayoutVars>
      </dgm:prSet>
      <dgm:spPr/>
    </dgm:pt>
    <dgm:pt modelId="{BA871EC6-4990-4DD4-908C-3644A5E75B40}" type="pres">
      <dgm:prSet presAssocID="{C6EEEFFE-0235-4DDC-AF8C-8F5E9C5F34C0}" presName="rect4ParTxNoCh" presStyleLbl="alignAcc1" presStyleIdx="3" presStyleCnt="4">
        <dgm:presLayoutVars>
          <dgm:chMax val="1"/>
          <dgm:bulletEnabled val="1"/>
        </dgm:presLayoutVars>
      </dgm:prSet>
      <dgm:spPr/>
    </dgm:pt>
  </dgm:ptLst>
  <dgm:cxnLst>
    <dgm:cxn modelId="{CAFDD0E6-2F11-40C6-B2DC-18947F319DEB}" type="presOf" srcId="{C6EEEFFE-0235-4DDC-AF8C-8F5E9C5F34C0}" destId="{BA871EC6-4990-4DD4-908C-3644A5E75B40}" srcOrd="1" destOrd="0" presId="urn:microsoft.com/office/officeart/2005/8/layout/target3"/>
    <dgm:cxn modelId="{1B1C3C4A-750E-4D5E-8AA9-BEDC1A11CEAD}" type="presOf" srcId="{27618583-F96E-4F3E-8EEB-F0B709412BB5}" destId="{60195A1F-1275-4019-9E0F-0176EA9E0A12}" srcOrd="1" destOrd="0" presId="urn:microsoft.com/office/officeart/2005/8/layout/target3"/>
    <dgm:cxn modelId="{7403D2D6-E79C-4F09-A05B-813C3949505E}" type="presOf" srcId="{BCC2D26C-58E4-42E9-9869-3EB32A32135A}" destId="{18CDFAB4-D474-47D1-B3E0-F64B96955451}" srcOrd="1" destOrd="0" presId="urn:microsoft.com/office/officeart/2005/8/layout/target3"/>
    <dgm:cxn modelId="{FDE4524E-5E9E-468C-9F2F-689E62A1A4DB}" type="presOf" srcId="{27618583-F96E-4F3E-8EEB-F0B709412BB5}" destId="{14F7E0B5-75D8-478D-B0A0-2024F4701FD3}" srcOrd="0" destOrd="0" presId="urn:microsoft.com/office/officeart/2005/8/layout/target3"/>
    <dgm:cxn modelId="{7E638E72-0C2F-47D6-B1C2-833748CB4612}" type="presOf" srcId="{49A26F92-732A-49F1-B51F-1E1D7A47BF27}" destId="{34331EE5-7E51-4530-9A55-A2EC48CB849C}" srcOrd="0" destOrd="0" presId="urn:microsoft.com/office/officeart/2005/8/layout/target3"/>
    <dgm:cxn modelId="{D53212B1-6303-49D3-96FC-DE87B920EFE4}" srcId="{60D74B73-353C-4C40-94F8-C28C63136D03}" destId="{C6EEEFFE-0235-4DDC-AF8C-8F5E9C5F34C0}" srcOrd="3" destOrd="0" parTransId="{F5C2D5D8-211B-404D-8F8E-5F5E09F9DD5C}" sibTransId="{1D5E6028-B0EA-46B2-85CB-DD684F0C4B9A}"/>
    <dgm:cxn modelId="{E523EF0B-8DA5-4ED6-82A7-DC8B79EA3CE9}" srcId="{60D74B73-353C-4C40-94F8-C28C63136D03}" destId="{49A26F92-732A-49F1-B51F-1E1D7A47BF27}" srcOrd="2" destOrd="0" parTransId="{61AFC8A6-F406-415D-B46B-ABAE2540CFB3}" sibTransId="{90B43FAD-B2AF-4D8F-A9E2-F219388F6399}"/>
    <dgm:cxn modelId="{588DD90B-0073-482F-B830-01129ED3674D}" srcId="{60D74B73-353C-4C40-94F8-C28C63136D03}" destId="{27618583-F96E-4F3E-8EEB-F0B709412BB5}" srcOrd="1" destOrd="0" parTransId="{C964BC07-49CD-4340-A41D-7A424E0BF241}" sibTransId="{00556D2B-BB66-4081-953E-8DE8DBDF712E}"/>
    <dgm:cxn modelId="{D664114D-4241-407D-83EB-7E0C5F5B9EC1}" type="presOf" srcId="{60D74B73-353C-4C40-94F8-C28C63136D03}" destId="{8A125588-9C1F-4891-9C2A-BA2838FDF32D}" srcOrd="0" destOrd="0" presId="urn:microsoft.com/office/officeart/2005/8/layout/target3"/>
    <dgm:cxn modelId="{B6A2051E-4D2A-4047-B6BD-F56C0900030E}" srcId="{60D74B73-353C-4C40-94F8-C28C63136D03}" destId="{BCC2D26C-58E4-42E9-9869-3EB32A32135A}" srcOrd="0" destOrd="0" parTransId="{F34E0261-12CD-4E4F-8E17-5BA220F7408D}" sibTransId="{3FF41B2B-2F79-4F34-87CF-869B57B23B5A}"/>
    <dgm:cxn modelId="{4D31A4FA-283D-42C2-B077-A34699812FAD}" type="presOf" srcId="{49A26F92-732A-49F1-B51F-1E1D7A47BF27}" destId="{128D29A9-A7B5-4A45-A132-7A25675BDC3B}" srcOrd="1" destOrd="0" presId="urn:microsoft.com/office/officeart/2005/8/layout/target3"/>
    <dgm:cxn modelId="{7E930B26-2452-48CB-96B6-AC0E5C4E8309}" type="presOf" srcId="{C6EEEFFE-0235-4DDC-AF8C-8F5E9C5F34C0}" destId="{E77A574E-CD88-4A20-ADCF-E53C88E43A53}" srcOrd="0" destOrd="0" presId="urn:microsoft.com/office/officeart/2005/8/layout/target3"/>
    <dgm:cxn modelId="{250BB4BE-77AD-4893-AE69-AB01AF7FC06E}" type="presOf" srcId="{BCC2D26C-58E4-42E9-9869-3EB32A32135A}" destId="{5B79A815-8506-4A4F-8FB7-1A6FD736C6FB}" srcOrd="0" destOrd="0" presId="urn:microsoft.com/office/officeart/2005/8/layout/target3"/>
    <dgm:cxn modelId="{4AA9B7FB-1D7C-4C7D-8AE8-BB8011B8D4E4}" type="presParOf" srcId="{8A125588-9C1F-4891-9C2A-BA2838FDF32D}" destId="{7605BE05-97A1-4BB4-AAC5-DC160BC5F996}" srcOrd="0" destOrd="0" presId="urn:microsoft.com/office/officeart/2005/8/layout/target3"/>
    <dgm:cxn modelId="{BE16A537-E5A8-453C-B937-B9D2859F7533}" type="presParOf" srcId="{8A125588-9C1F-4891-9C2A-BA2838FDF32D}" destId="{27FDD0CC-F8D8-4BAC-A0DF-667910A113F4}" srcOrd="1" destOrd="0" presId="urn:microsoft.com/office/officeart/2005/8/layout/target3"/>
    <dgm:cxn modelId="{D5CDD2BD-A9D5-4209-9AEB-7D89290314E8}" type="presParOf" srcId="{8A125588-9C1F-4891-9C2A-BA2838FDF32D}" destId="{5B79A815-8506-4A4F-8FB7-1A6FD736C6FB}" srcOrd="2" destOrd="0" presId="urn:microsoft.com/office/officeart/2005/8/layout/target3"/>
    <dgm:cxn modelId="{007315C3-40A6-45B2-A0D2-7BA9902CA685}" type="presParOf" srcId="{8A125588-9C1F-4891-9C2A-BA2838FDF32D}" destId="{C3FC2AD4-91B2-4BE1-A9FA-FAD4E2F54ABE}" srcOrd="3" destOrd="0" presId="urn:microsoft.com/office/officeart/2005/8/layout/target3"/>
    <dgm:cxn modelId="{40A8CF80-6AE2-456B-A79D-5847447CB663}" type="presParOf" srcId="{8A125588-9C1F-4891-9C2A-BA2838FDF32D}" destId="{71D716C7-54B5-49DD-B46B-BD19E1B9169C}" srcOrd="4" destOrd="0" presId="urn:microsoft.com/office/officeart/2005/8/layout/target3"/>
    <dgm:cxn modelId="{BDBD483B-6A41-4201-AC0E-B743501F7514}" type="presParOf" srcId="{8A125588-9C1F-4891-9C2A-BA2838FDF32D}" destId="{14F7E0B5-75D8-478D-B0A0-2024F4701FD3}" srcOrd="5" destOrd="0" presId="urn:microsoft.com/office/officeart/2005/8/layout/target3"/>
    <dgm:cxn modelId="{6E1FC077-1DA4-424B-AB2C-5FDC62626CF8}" type="presParOf" srcId="{8A125588-9C1F-4891-9C2A-BA2838FDF32D}" destId="{9990D2EC-4AE1-4DDE-97AC-0FB7BD895C59}" srcOrd="6" destOrd="0" presId="urn:microsoft.com/office/officeart/2005/8/layout/target3"/>
    <dgm:cxn modelId="{FBB48E26-C0DE-4B40-8BCA-F1C3E01B85A3}" type="presParOf" srcId="{8A125588-9C1F-4891-9C2A-BA2838FDF32D}" destId="{32B6CABF-75DD-42D4-B91E-556654FBC61B}" srcOrd="7" destOrd="0" presId="urn:microsoft.com/office/officeart/2005/8/layout/target3"/>
    <dgm:cxn modelId="{2899FEBF-7C1F-40A4-977C-C13979447E40}" type="presParOf" srcId="{8A125588-9C1F-4891-9C2A-BA2838FDF32D}" destId="{34331EE5-7E51-4530-9A55-A2EC48CB849C}" srcOrd="8" destOrd="0" presId="urn:microsoft.com/office/officeart/2005/8/layout/target3"/>
    <dgm:cxn modelId="{B80A2A0B-E9F2-46A7-A368-EBBEACD5F836}" type="presParOf" srcId="{8A125588-9C1F-4891-9C2A-BA2838FDF32D}" destId="{2CEAE819-8DE9-4E2D-8278-A7AC4C261DBB}" srcOrd="9" destOrd="0" presId="urn:microsoft.com/office/officeart/2005/8/layout/target3"/>
    <dgm:cxn modelId="{E8BA1223-BD14-40C2-B958-92326829B72F}" type="presParOf" srcId="{8A125588-9C1F-4891-9C2A-BA2838FDF32D}" destId="{1F4FB95C-88D9-4974-999B-7C71383BE600}" srcOrd="10" destOrd="0" presId="urn:microsoft.com/office/officeart/2005/8/layout/target3"/>
    <dgm:cxn modelId="{6D7B1CBB-F75E-4A8C-8F10-A4E176F8B38A}" type="presParOf" srcId="{8A125588-9C1F-4891-9C2A-BA2838FDF32D}" destId="{E77A574E-CD88-4A20-ADCF-E53C88E43A53}" srcOrd="11" destOrd="0" presId="urn:microsoft.com/office/officeart/2005/8/layout/target3"/>
    <dgm:cxn modelId="{F3A52F57-5CD6-48C8-83E4-75B298E97A8C}" type="presParOf" srcId="{8A125588-9C1F-4891-9C2A-BA2838FDF32D}" destId="{18CDFAB4-D474-47D1-B3E0-F64B96955451}" srcOrd="12" destOrd="0" presId="urn:microsoft.com/office/officeart/2005/8/layout/target3"/>
    <dgm:cxn modelId="{E3333392-FBE9-4D19-A909-DA3D359051A7}" type="presParOf" srcId="{8A125588-9C1F-4891-9C2A-BA2838FDF32D}" destId="{60195A1F-1275-4019-9E0F-0176EA9E0A12}" srcOrd="13" destOrd="0" presId="urn:microsoft.com/office/officeart/2005/8/layout/target3"/>
    <dgm:cxn modelId="{99DB5876-CCEC-4ED0-8ED5-948277061DCD}" type="presParOf" srcId="{8A125588-9C1F-4891-9C2A-BA2838FDF32D}" destId="{128D29A9-A7B5-4A45-A132-7A25675BDC3B}" srcOrd="14" destOrd="0" presId="urn:microsoft.com/office/officeart/2005/8/layout/target3"/>
    <dgm:cxn modelId="{368150D1-F9F1-4394-9857-715208411B40}" type="presParOf" srcId="{8A125588-9C1F-4891-9C2A-BA2838FDF32D}" destId="{BA871EC6-4990-4DD4-908C-3644A5E75B40}"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707049-EDD1-4640-BF80-24E56A81183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0EC9138-DFAB-4784-9B3C-42EEAF3BD2DA}">
      <dgm:prSet phldrT="[Text]" custT="1"/>
      <dgm:spPr/>
      <dgm:t>
        <a:bodyPr/>
        <a:lstStyle/>
        <a:p>
          <a:pPr algn="r" rtl="1"/>
          <a:r>
            <a:rPr lang="ar-SA" sz="1800" b="1" dirty="0" smtClean="0">
              <a:solidFill>
                <a:schemeClr val="bg1"/>
              </a:solidFill>
              <a:latin typeface="Sakkal Majalla" panose="02000000000000000000" pitchFamily="2" charset="-78"/>
              <a:cs typeface="Sakkal Majalla" panose="02000000000000000000" pitchFamily="2" charset="-78"/>
            </a:rPr>
            <a:t>ان العيب المباشر الذي يلحق بالقرارات الإدارية هو عيب عدم المشروعية وليس عيب عدم الدستورية، فمن غير المتصور ان تمتد مخالفة القرار الإداري مباشرة الى الدستور الا في حالات عدم وجود قانون او نظام (لائحة) غير دستورية فيتحقق عدم الدستورية بالقانون والقرار او بالنظام والقرار معا. </a:t>
          </a:r>
          <a:endParaRPr lang="en-US" sz="1800" dirty="0">
            <a:solidFill>
              <a:schemeClr val="bg1"/>
            </a:solidFill>
            <a:latin typeface="Sakkal Majalla" panose="02000000000000000000" pitchFamily="2" charset="-78"/>
            <a:cs typeface="Sakkal Majalla" panose="02000000000000000000" pitchFamily="2" charset="-78"/>
          </a:endParaRPr>
        </a:p>
      </dgm:t>
    </dgm:pt>
    <dgm:pt modelId="{B0793BEA-4675-4050-BD49-BF6F5F19B2BA}" type="sibTrans" cxnId="{FAF181A2-F11C-4EA2-9867-5549354E2C6E}">
      <dgm:prSet/>
      <dgm:spPr/>
      <dgm:t>
        <a:bodyPr/>
        <a:lstStyle/>
        <a:p>
          <a:endParaRPr lang="en-US"/>
        </a:p>
      </dgm:t>
    </dgm:pt>
    <dgm:pt modelId="{51059D91-1DFC-4C78-8749-D8ADD9E9742B}" type="parTrans" cxnId="{FAF181A2-F11C-4EA2-9867-5549354E2C6E}">
      <dgm:prSet/>
      <dgm:spPr/>
      <dgm:t>
        <a:bodyPr/>
        <a:lstStyle/>
        <a:p>
          <a:endParaRPr lang="en-US"/>
        </a:p>
      </dgm:t>
    </dgm:pt>
    <dgm:pt modelId="{D51B3B30-9483-4606-A794-3CAD9CD1EAD6}">
      <dgm:prSet phldrT="[Text]" custT="1"/>
      <dgm:spPr/>
      <dgm:t>
        <a:bodyPr/>
        <a:lstStyle/>
        <a:p>
          <a:pPr algn="r" rtl="1"/>
          <a:r>
            <a:rPr lang="ar-SA" sz="1800" b="1" dirty="0" smtClean="0">
              <a:solidFill>
                <a:schemeClr val="bg1"/>
              </a:solidFill>
              <a:latin typeface="Sakkal Majalla" panose="02000000000000000000" pitchFamily="2" charset="-78"/>
              <a:cs typeface="Sakkal Majalla" panose="02000000000000000000" pitchFamily="2" charset="-78"/>
            </a:rPr>
            <a:t>ان عيب عدم المشروعية يتسع ليشمل عيب عدم الدستورية، لان عدم المشروعية كما يكون بمخالفة القانون فانه يكون بمخالفة قواعد الدستور من باب أولى.</a:t>
          </a:r>
          <a:endParaRPr lang="en-US" sz="1800" dirty="0">
            <a:solidFill>
              <a:schemeClr val="bg1"/>
            </a:solidFill>
          </a:endParaRPr>
        </a:p>
      </dgm:t>
    </dgm:pt>
    <dgm:pt modelId="{C0A48545-8CB6-4B8A-84EA-2BC09A246F03}" type="sibTrans" cxnId="{3027E84E-E190-4F81-8AEF-50CC83D0B7F4}">
      <dgm:prSet/>
      <dgm:spPr/>
      <dgm:t>
        <a:bodyPr/>
        <a:lstStyle/>
        <a:p>
          <a:endParaRPr lang="en-US"/>
        </a:p>
      </dgm:t>
    </dgm:pt>
    <dgm:pt modelId="{F7035C45-D379-4378-A78B-CA21722B58F4}" type="parTrans" cxnId="{3027E84E-E190-4F81-8AEF-50CC83D0B7F4}">
      <dgm:prSet/>
      <dgm:spPr/>
      <dgm:t>
        <a:bodyPr/>
        <a:lstStyle/>
        <a:p>
          <a:endParaRPr lang="en-US"/>
        </a:p>
      </dgm:t>
    </dgm:pt>
    <dgm:pt modelId="{E10E28F1-5362-4E54-977F-09997451F1BB}">
      <dgm:prSet phldrT="[Text]" custT="1"/>
      <dgm:spPr/>
      <dgm:t>
        <a:bodyPr/>
        <a:lstStyle/>
        <a:p>
          <a:pPr algn="r" rtl="1"/>
          <a:r>
            <a:rPr lang="ar-SA" sz="1800" b="1" dirty="0" smtClean="0">
              <a:solidFill>
                <a:schemeClr val="bg1"/>
              </a:solidFill>
              <a:latin typeface="Sakkal Majalla" panose="02000000000000000000" pitchFamily="2" charset="-78"/>
              <a:cs typeface="Sakkal Majalla" panose="02000000000000000000" pitchFamily="2" charset="-78"/>
            </a:rPr>
            <a:t>القضاء الدستوري لا يملك النظر في مشروعية القرارات الإدارية من حيث العيوب التي تلحق بها، فصلاحية المحكمة الاتحادية تقتصر على فحص مطابقة هذه القرارات لقواعد الدستور، والقضاء الإداري يبقى وحده صاحب الاختصاص الأصيل في الغاء القرارات الإدارية غير المشروعة.</a:t>
          </a:r>
          <a:endParaRPr lang="en-US" sz="1800" dirty="0">
            <a:solidFill>
              <a:schemeClr val="bg1"/>
            </a:solidFill>
          </a:endParaRPr>
        </a:p>
      </dgm:t>
    </dgm:pt>
    <dgm:pt modelId="{6DA6216E-2CAE-44BC-8D6F-7FFD06FCD444}" type="sibTrans" cxnId="{C82F1304-A544-446B-9EEA-2818D4E231D1}">
      <dgm:prSet/>
      <dgm:spPr/>
      <dgm:t>
        <a:bodyPr/>
        <a:lstStyle/>
        <a:p>
          <a:endParaRPr lang="en-US"/>
        </a:p>
      </dgm:t>
    </dgm:pt>
    <dgm:pt modelId="{DDBB929D-4EE3-4F56-AD59-25ECD4094620}" type="parTrans" cxnId="{C82F1304-A544-446B-9EEA-2818D4E231D1}">
      <dgm:prSet/>
      <dgm:spPr/>
      <dgm:t>
        <a:bodyPr/>
        <a:lstStyle/>
        <a:p>
          <a:endParaRPr lang="en-US"/>
        </a:p>
      </dgm:t>
    </dgm:pt>
    <dgm:pt modelId="{4F06E875-6B57-42AB-9990-1F27097DA927}" type="pres">
      <dgm:prSet presAssocID="{8B707049-EDD1-4640-BF80-24E56A811830}" presName="outerComposite" presStyleCnt="0">
        <dgm:presLayoutVars>
          <dgm:chMax val="5"/>
          <dgm:dir val="rev"/>
          <dgm:resizeHandles val="exact"/>
        </dgm:presLayoutVars>
      </dgm:prSet>
      <dgm:spPr/>
    </dgm:pt>
    <dgm:pt modelId="{A03014DC-DDCF-46D8-931B-6482F69FA2AD}" type="pres">
      <dgm:prSet presAssocID="{8B707049-EDD1-4640-BF80-24E56A811830}" presName="dummyMaxCanvas" presStyleCnt="0">
        <dgm:presLayoutVars/>
      </dgm:prSet>
      <dgm:spPr/>
    </dgm:pt>
    <dgm:pt modelId="{6EC48D76-72BF-481D-A06E-997B0ADC2D34}" type="pres">
      <dgm:prSet presAssocID="{8B707049-EDD1-4640-BF80-24E56A811830}" presName="ThreeNodes_1" presStyleLbl="node1" presStyleIdx="0" presStyleCnt="3">
        <dgm:presLayoutVars>
          <dgm:bulletEnabled val="1"/>
        </dgm:presLayoutVars>
      </dgm:prSet>
      <dgm:spPr/>
      <dgm:t>
        <a:bodyPr/>
        <a:lstStyle/>
        <a:p>
          <a:endParaRPr lang="en-US"/>
        </a:p>
      </dgm:t>
    </dgm:pt>
    <dgm:pt modelId="{9D5752BB-FC29-4D47-AB1F-321FB2C07709}" type="pres">
      <dgm:prSet presAssocID="{8B707049-EDD1-4640-BF80-24E56A811830}" presName="ThreeNodes_2" presStyleLbl="node1" presStyleIdx="1" presStyleCnt="3">
        <dgm:presLayoutVars>
          <dgm:bulletEnabled val="1"/>
        </dgm:presLayoutVars>
      </dgm:prSet>
      <dgm:spPr/>
      <dgm:t>
        <a:bodyPr/>
        <a:lstStyle/>
        <a:p>
          <a:endParaRPr lang="en-US"/>
        </a:p>
      </dgm:t>
    </dgm:pt>
    <dgm:pt modelId="{2BF2DACC-AB6F-410C-BB40-80D0E3684A0A}" type="pres">
      <dgm:prSet presAssocID="{8B707049-EDD1-4640-BF80-24E56A811830}" presName="ThreeNodes_3" presStyleLbl="node1" presStyleIdx="2" presStyleCnt="3">
        <dgm:presLayoutVars>
          <dgm:bulletEnabled val="1"/>
        </dgm:presLayoutVars>
      </dgm:prSet>
      <dgm:spPr/>
      <dgm:t>
        <a:bodyPr/>
        <a:lstStyle/>
        <a:p>
          <a:endParaRPr lang="en-US"/>
        </a:p>
      </dgm:t>
    </dgm:pt>
    <dgm:pt modelId="{D410C004-C220-4F57-BF28-93B046EBCFAC}" type="pres">
      <dgm:prSet presAssocID="{8B707049-EDD1-4640-BF80-24E56A811830}" presName="ThreeConn_1-2" presStyleLbl="fgAccFollowNode1" presStyleIdx="0" presStyleCnt="2">
        <dgm:presLayoutVars>
          <dgm:bulletEnabled val="1"/>
        </dgm:presLayoutVars>
      </dgm:prSet>
      <dgm:spPr/>
    </dgm:pt>
    <dgm:pt modelId="{A32F49EC-C55F-4F6E-9591-7C5C79BEC8CA}" type="pres">
      <dgm:prSet presAssocID="{8B707049-EDD1-4640-BF80-24E56A811830}" presName="ThreeConn_2-3" presStyleLbl="fgAccFollowNode1" presStyleIdx="1" presStyleCnt="2">
        <dgm:presLayoutVars>
          <dgm:bulletEnabled val="1"/>
        </dgm:presLayoutVars>
      </dgm:prSet>
      <dgm:spPr/>
    </dgm:pt>
    <dgm:pt modelId="{94C97DBB-998F-4852-91F5-81178096EE28}" type="pres">
      <dgm:prSet presAssocID="{8B707049-EDD1-4640-BF80-24E56A811830}" presName="ThreeNodes_1_text" presStyleLbl="node1" presStyleIdx="2" presStyleCnt="3">
        <dgm:presLayoutVars>
          <dgm:bulletEnabled val="1"/>
        </dgm:presLayoutVars>
      </dgm:prSet>
      <dgm:spPr/>
      <dgm:t>
        <a:bodyPr/>
        <a:lstStyle/>
        <a:p>
          <a:endParaRPr lang="en-US"/>
        </a:p>
      </dgm:t>
    </dgm:pt>
    <dgm:pt modelId="{33DCF3F8-3E67-41C2-B3A0-2D6E471FD99B}" type="pres">
      <dgm:prSet presAssocID="{8B707049-EDD1-4640-BF80-24E56A811830}" presName="ThreeNodes_2_text" presStyleLbl="node1" presStyleIdx="2" presStyleCnt="3">
        <dgm:presLayoutVars>
          <dgm:bulletEnabled val="1"/>
        </dgm:presLayoutVars>
      </dgm:prSet>
      <dgm:spPr/>
      <dgm:t>
        <a:bodyPr/>
        <a:lstStyle/>
        <a:p>
          <a:endParaRPr lang="en-US"/>
        </a:p>
      </dgm:t>
    </dgm:pt>
    <dgm:pt modelId="{3AD55492-BDD8-4F34-A5B3-BF1DF5E970E8}" type="pres">
      <dgm:prSet presAssocID="{8B707049-EDD1-4640-BF80-24E56A811830}" presName="ThreeNodes_3_text" presStyleLbl="node1" presStyleIdx="2" presStyleCnt="3">
        <dgm:presLayoutVars>
          <dgm:bulletEnabled val="1"/>
        </dgm:presLayoutVars>
      </dgm:prSet>
      <dgm:spPr/>
      <dgm:t>
        <a:bodyPr/>
        <a:lstStyle/>
        <a:p>
          <a:endParaRPr lang="en-US"/>
        </a:p>
      </dgm:t>
    </dgm:pt>
  </dgm:ptLst>
  <dgm:cxnLst>
    <dgm:cxn modelId="{592FAD63-16CC-43D0-BA78-6302C216E3D4}" type="presOf" srcId="{6DA6216E-2CAE-44BC-8D6F-7FFD06FCD444}" destId="{D410C004-C220-4F57-BF28-93B046EBCFAC}" srcOrd="0" destOrd="0" presId="urn:microsoft.com/office/officeart/2005/8/layout/vProcess5"/>
    <dgm:cxn modelId="{E8063E70-496A-4D3E-B0C7-1E60434F0922}" type="presOf" srcId="{70EC9138-DFAB-4784-9B3C-42EEAF3BD2DA}" destId="{3AD55492-BDD8-4F34-A5B3-BF1DF5E970E8}" srcOrd="1" destOrd="0" presId="urn:microsoft.com/office/officeart/2005/8/layout/vProcess5"/>
    <dgm:cxn modelId="{87B922F7-385D-48CB-9938-335E0D2A6B2A}" type="presOf" srcId="{D51B3B30-9483-4606-A794-3CAD9CD1EAD6}" destId="{9D5752BB-FC29-4D47-AB1F-321FB2C07709}" srcOrd="0" destOrd="0" presId="urn:microsoft.com/office/officeart/2005/8/layout/vProcess5"/>
    <dgm:cxn modelId="{C82F1304-A544-446B-9EEA-2818D4E231D1}" srcId="{8B707049-EDD1-4640-BF80-24E56A811830}" destId="{E10E28F1-5362-4E54-977F-09997451F1BB}" srcOrd="0" destOrd="0" parTransId="{DDBB929D-4EE3-4F56-AD59-25ECD4094620}" sibTransId="{6DA6216E-2CAE-44BC-8D6F-7FFD06FCD444}"/>
    <dgm:cxn modelId="{15AF040A-9EE1-4231-AD65-9C3C70FC428F}" type="presOf" srcId="{8B707049-EDD1-4640-BF80-24E56A811830}" destId="{4F06E875-6B57-42AB-9990-1F27097DA927}" srcOrd="0" destOrd="0" presId="urn:microsoft.com/office/officeart/2005/8/layout/vProcess5"/>
    <dgm:cxn modelId="{C4FE2582-582F-47CA-A859-F48E9FB6C0AE}" type="presOf" srcId="{70EC9138-DFAB-4784-9B3C-42EEAF3BD2DA}" destId="{2BF2DACC-AB6F-410C-BB40-80D0E3684A0A}" srcOrd="0" destOrd="0" presId="urn:microsoft.com/office/officeart/2005/8/layout/vProcess5"/>
    <dgm:cxn modelId="{B82D28E8-9415-47C6-A5CB-C5D78644EE09}" type="presOf" srcId="{C0A48545-8CB6-4B8A-84EA-2BC09A246F03}" destId="{A32F49EC-C55F-4F6E-9591-7C5C79BEC8CA}" srcOrd="0" destOrd="0" presId="urn:microsoft.com/office/officeart/2005/8/layout/vProcess5"/>
    <dgm:cxn modelId="{E2654411-D38A-498D-8763-B136E618AE88}" type="presOf" srcId="{E10E28F1-5362-4E54-977F-09997451F1BB}" destId="{6EC48D76-72BF-481D-A06E-997B0ADC2D34}" srcOrd="0" destOrd="0" presId="urn:microsoft.com/office/officeart/2005/8/layout/vProcess5"/>
    <dgm:cxn modelId="{FAF181A2-F11C-4EA2-9867-5549354E2C6E}" srcId="{8B707049-EDD1-4640-BF80-24E56A811830}" destId="{70EC9138-DFAB-4784-9B3C-42EEAF3BD2DA}" srcOrd="2" destOrd="0" parTransId="{51059D91-1DFC-4C78-8749-D8ADD9E9742B}" sibTransId="{B0793BEA-4675-4050-BD49-BF6F5F19B2BA}"/>
    <dgm:cxn modelId="{544668F3-7291-433A-B405-8A387C4C9BD5}" type="presOf" srcId="{D51B3B30-9483-4606-A794-3CAD9CD1EAD6}" destId="{33DCF3F8-3E67-41C2-B3A0-2D6E471FD99B}" srcOrd="1" destOrd="0" presId="urn:microsoft.com/office/officeart/2005/8/layout/vProcess5"/>
    <dgm:cxn modelId="{3027E84E-E190-4F81-8AEF-50CC83D0B7F4}" srcId="{8B707049-EDD1-4640-BF80-24E56A811830}" destId="{D51B3B30-9483-4606-A794-3CAD9CD1EAD6}" srcOrd="1" destOrd="0" parTransId="{F7035C45-D379-4378-A78B-CA21722B58F4}" sibTransId="{C0A48545-8CB6-4B8A-84EA-2BC09A246F03}"/>
    <dgm:cxn modelId="{0319FAF9-AF0D-490A-A6D3-88B528A10D81}" type="presOf" srcId="{E10E28F1-5362-4E54-977F-09997451F1BB}" destId="{94C97DBB-998F-4852-91F5-81178096EE28}" srcOrd="1" destOrd="0" presId="urn:microsoft.com/office/officeart/2005/8/layout/vProcess5"/>
    <dgm:cxn modelId="{3C7149A5-E17B-4208-9CF6-B9DCC5A4E9A6}" type="presParOf" srcId="{4F06E875-6B57-42AB-9990-1F27097DA927}" destId="{A03014DC-DDCF-46D8-931B-6482F69FA2AD}" srcOrd="0" destOrd="0" presId="urn:microsoft.com/office/officeart/2005/8/layout/vProcess5"/>
    <dgm:cxn modelId="{67D7249A-FECF-4087-96A0-604E220E5669}" type="presParOf" srcId="{4F06E875-6B57-42AB-9990-1F27097DA927}" destId="{6EC48D76-72BF-481D-A06E-997B0ADC2D34}" srcOrd="1" destOrd="0" presId="urn:microsoft.com/office/officeart/2005/8/layout/vProcess5"/>
    <dgm:cxn modelId="{287F39D0-9132-427B-992C-6C7670044E60}" type="presParOf" srcId="{4F06E875-6B57-42AB-9990-1F27097DA927}" destId="{9D5752BB-FC29-4D47-AB1F-321FB2C07709}" srcOrd="2" destOrd="0" presId="urn:microsoft.com/office/officeart/2005/8/layout/vProcess5"/>
    <dgm:cxn modelId="{FE7358B8-A317-433B-B030-068D4CAB09C8}" type="presParOf" srcId="{4F06E875-6B57-42AB-9990-1F27097DA927}" destId="{2BF2DACC-AB6F-410C-BB40-80D0E3684A0A}" srcOrd="3" destOrd="0" presId="urn:microsoft.com/office/officeart/2005/8/layout/vProcess5"/>
    <dgm:cxn modelId="{037936CA-DA47-4912-9B2E-DCC3A2BB1E60}" type="presParOf" srcId="{4F06E875-6B57-42AB-9990-1F27097DA927}" destId="{D410C004-C220-4F57-BF28-93B046EBCFAC}" srcOrd="4" destOrd="0" presId="urn:microsoft.com/office/officeart/2005/8/layout/vProcess5"/>
    <dgm:cxn modelId="{DC2DD974-E342-4562-B74C-862C775E7818}" type="presParOf" srcId="{4F06E875-6B57-42AB-9990-1F27097DA927}" destId="{A32F49EC-C55F-4F6E-9591-7C5C79BEC8CA}" srcOrd="5" destOrd="0" presId="urn:microsoft.com/office/officeart/2005/8/layout/vProcess5"/>
    <dgm:cxn modelId="{9E2C567F-C4AE-4942-BF98-77885422DDE0}" type="presParOf" srcId="{4F06E875-6B57-42AB-9990-1F27097DA927}" destId="{94C97DBB-998F-4852-91F5-81178096EE28}" srcOrd="6" destOrd="0" presId="urn:microsoft.com/office/officeart/2005/8/layout/vProcess5"/>
    <dgm:cxn modelId="{21E77619-4861-42C3-B703-7F3F8E6C14A4}" type="presParOf" srcId="{4F06E875-6B57-42AB-9990-1F27097DA927}" destId="{33DCF3F8-3E67-41C2-B3A0-2D6E471FD99B}" srcOrd="7" destOrd="0" presId="urn:microsoft.com/office/officeart/2005/8/layout/vProcess5"/>
    <dgm:cxn modelId="{1A3C9029-89BF-4E82-A983-3DD394FAC13B}" type="presParOf" srcId="{4F06E875-6B57-42AB-9990-1F27097DA927}" destId="{3AD55492-BDD8-4F34-A5B3-BF1DF5E970E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7D92F2-03B9-462F-8A37-EFCF044D1CB7}"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5B4656C2-12A3-4EDC-BF0B-562EC37FBE49}">
      <dgm:prSet phldrT="[Text]" custT="1"/>
      <dgm:spPr/>
      <dgm:t>
        <a:bodyPr/>
        <a:lstStyle/>
        <a:p>
          <a:pPr rtl="1"/>
          <a:r>
            <a:rPr lang="ar-SA" sz="2400" b="1" dirty="0" smtClean="0">
              <a:solidFill>
                <a:srgbClr val="FF0000"/>
              </a:solidFill>
              <a:latin typeface="Sakkal Majalla" panose="02000000000000000000" pitchFamily="2" charset="-78"/>
              <a:cs typeface="Sakkal Majalla" panose="02000000000000000000" pitchFamily="2" charset="-78"/>
            </a:rPr>
            <a:t>من حيث الاساس القانوني: </a:t>
          </a:r>
          <a:r>
            <a:rPr lang="ar-SA" sz="1400" dirty="0" smtClean="0">
              <a:latin typeface="Sakkal Majalla" panose="02000000000000000000" pitchFamily="2" charset="-78"/>
              <a:cs typeface="Sakkal Majalla" panose="02000000000000000000" pitchFamily="2" charset="-78"/>
            </a:rPr>
            <a:t>الاهلية في القانون الخاص هي القاعدة العامة وعدم الاهلية هو الاستثناء، اما بالنسبة للاختصاص فانه لا ينعقد الا بموجب القانون وفي حدوده، اذ لا يتصور ان تمنح سلطة إدارية نفسها بنفسها اختصاصات جديدة.</a:t>
          </a:r>
          <a:endParaRPr lang="en-US" sz="1400" dirty="0"/>
        </a:p>
      </dgm:t>
    </dgm:pt>
    <dgm:pt modelId="{7F894AA0-CD00-46BA-AB49-45C336339053}" type="parTrans" cxnId="{F018D0A6-A123-4238-B548-6CECD06486CA}">
      <dgm:prSet/>
      <dgm:spPr/>
      <dgm:t>
        <a:bodyPr/>
        <a:lstStyle/>
        <a:p>
          <a:endParaRPr lang="en-US"/>
        </a:p>
      </dgm:t>
    </dgm:pt>
    <dgm:pt modelId="{6AE3BEEA-D2B3-462B-A499-6597D02E59DC}" type="sibTrans" cxnId="{F018D0A6-A123-4238-B548-6CECD06486CA}">
      <dgm:prSet/>
      <dgm:spPr/>
      <dgm:t>
        <a:bodyPr/>
        <a:lstStyle/>
        <a:p>
          <a:endParaRPr lang="en-US"/>
        </a:p>
      </dgm:t>
    </dgm:pt>
    <dgm:pt modelId="{2ACBBEBC-316E-4900-8D13-43BF0AD16DC5}">
      <dgm:prSet phldrT="[Text]" custT="1"/>
      <dgm:spPr/>
      <dgm:t>
        <a:bodyPr/>
        <a:lstStyle/>
        <a:p>
          <a:pPr rtl="1"/>
          <a:r>
            <a:rPr lang="ar-SA" sz="2000" b="1" dirty="0" smtClean="0">
              <a:solidFill>
                <a:srgbClr val="FF0000"/>
              </a:solidFill>
              <a:latin typeface="Sakkal Majalla" panose="02000000000000000000" pitchFamily="2" charset="-78"/>
              <a:cs typeface="Sakkal Majalla" panose="02000000000000000000" pitchFamily="2" charset="-78"/>
            </a:rPr>
            <a:t>من حيث الهدف او الغاية </a:t>
          </a:r>
          <a:r>
            <a:rPr lang="ar-SA" sz="1400" dirty="0" smtClean="0">
              <a:latin typeface="Sakkal Majalla" panose="02000000000000000000" pitchFamily="2" charset="-78"/>
              <a:cs typeface="Sakkal Majalla" panose="02000000000000000000" pitchFamily="2" charset="-78"/>
            </a:rPr>
            <a:t>فان منع القاصر من التصرف لعدم اهليته، يستهدف حماية مصلحته الشخصية ويندر ان يهدف المنع لغير ذلك، اما تحديد الاختصاص في القانون العام فانه يهدف الى تحقيق المصلحة العامة بوساطة ضمان حسن سير العمل الإداري، والحيلولة دون إساءة استعمال السلطة.</a:t>
          </a:r>
          <a:endParaRPr lang="en-US" sz="1400" dirty="0"/>
        </a:p>
      </dgm:t>
    </dgm:pt>
    <dgm:pt modelId="{598B79E2-A94C-4CBC-A735-885274AE7D43}" type="parTrans" cxnId="{5761D93B-AECC-49D9-97CC-23E9AC64D533}">
      <dgm:prSet/>
      <dgm:spPr/>
      <dgm:t>
        <a:bodyPr/>
        <a:lstStyle/>
        <a:p>
          <a:endParaRPr lang="en-US"/>
        </a:p>
      </dgm:t>
    </dgm:pt>
    <dgm:pt modelId="{59121D83-346D-46CA-A4BB-588507D509BB}" type="sibTrans" cxnId="{5761D93B-AECC-49D9-97CC-23E9AC64D533}">
      <dgm:prSet/>
      <dgm:spPr/>
      <dgm:t>
        <a:bodyPr/>
        <a:lstStyle/>
        <a:p>
          <a:endParaRPr lang="en-US"/>
        </a:p>
      </dgm:t>
    </dgm:pt>
    <dgm:pt modelId="{1064E4B4-EA68-44A1-AB25-3F0B8FF46C91}">
      <dgm:prSet phldrT="[Text]" custT="1"/>
      <dgm:spPr/>
      <dgm:t>
        <a:bodyPr/>
        <a:lstStyle/>
        <a:p>
          <a:pPr rtl="1"/>
          <a:r>
            <a:rPr lang="ar-SA" sz="2200" b="1" dirty="0" smtClean="0">
              <a:solidFill>
                <a:srgbClr val="FF0000"/>
              </a:solidFill>
              <a:latin typeface="Sakkal Majalla" panose="02000000000000000000" pitchFamily="2" charset="-78"/>
              <a:cs typeface="Sakkal Majalla" panose="02000000000000000000" pitchFamily="2" charset="-78"/>
            </a:rPr>
            <a:t>من حيث الأثر المترتب على البطلان: </a:t>
          </a:r>
          <a:r>
            <a:rPr lang="ar-SA" sz="1400" dirty="0" smtClean="0">
              <a:latin typeface="Sakkal Majalla" panose="02000000000000000000" pitchFamily="2" charset="-78"/>
              <a:cs typeface="Sakkal Majalla" panose="02000000000000000000" pitchFamily="2" charset="-78"/>
            </a:rPr>
            <a:t>بطلان العمل الصادر عن ناقص الاهلية يكون نسبيا، اما البطلان الذي يصيب العمل الإداري الصادر عن سلطة غير مختصة فانه لا يمكن تصحيحه لاحقا ويجوز لكل ذي مصلحة التمسك به. </a:t>
          </a:r>
          <a:endParaRPr lang="en-US" sz="1400" dirty="0"/>
        </a:p>
      </dgm:t>
    </dgm:pt>
    <dgm:pt modelId="{D73B3A0A-50F2-4ABE-8967-ED9FA643D430}" type="parTrans" cxnId="{7557C26C-4136-4C62-AE5E-108E240CC43D}">
      <dgm:prSet/>
      <dgm:spPr/>
      <dgm:t>
        <a:bodyPr/>
        <a:lstStyle/>
        <a:p>
          <a:endParaRPr lang="en-US"/>
        </a:p>
      </dgm:t>
    </dgm:pt>
    <dgm:pt modelId="{C7D1F590-4CCF-44C4-B7B6-53309CB08B8D}" type="sibTrans" cxnId="{7557C26C-4136-4C62-AE5E-108E240CC43D}">
      <dgm:prSet/>
      <dgm:spPr/>
      <dgm:t>
        <a:bodyPr/>
        <a:lstStyle/>
        <a:p>
          <a:endParaRPr lang="en-US"/>
        </a:p>
      </dgm:t>
    </dgm:pt>
    <dgm:pt modelId="{A80834A8-844E-492E-BEF7-13823F3FA53D}">
      <dgm:prSet phldrT="[Text]" custT="1"/>
      <dgm:spPr/>
      <dgm:t>
        <a:bodyPr/>
        <a:lstStyle/>
        <a:p>
          <a:pPr rtl="1"/>
          <a:r>
            <a:rPr lang="ar-SA" sz="2400" b="1" dirty="0" smtClean="0">
              <a:solidFill>
                <a:srgbClr val="FF0000"/>
              </a:solidFill>
              <a:latin typeface="Sakkal Majalla" panose="02000000000000000000" pitchFamily="2" charset="-78"/>
              <a:cs typeface="Sakkal Majalla" panose="02000000000000000000" pitchFamily="2" charset="-78"/>
            </a:rPr>
            <a:t>من حيث السبب </a:t>
          </a:r>
          <a:r>
            <a:rPr lang="ar-SA" sz="1400" dirty="0" smtClean="0">
              <a:latin typeface="Sakkal Majalla" panose="02000000000000000000" pitchFamily="2" charset="-78"/>
              <a:cs typeface="Sakkal Majalla" panose="02000000000000000000" pitchFamily="2" charset="-78"/>
            </a:rPr>
            <a:t>فان عدم الاهلية يرد الى عدم النضج العقلي للقاصر، بينما تحديد الاختصاص يهدف الى ضرورة تقسم العمل بين الهيئات الإدارية وتحقيق التخصص في العمل بها يحقق الاجادة والاتقان.</a:t>
          </a:r>
          <a:endParaRPr lang="en-US" sz="1400" dirty="0"/>
        </a:p>
      </dgm:t>
    </dgm:pt>
    <dgm:pt modelId="{7342B8CC-FE5A-4339-ABFE-404388362C0F}" type="parTrans" cxnId="{BBBA4A30-3F2E-4E8B-BCF7-846D521BD5FB}">
      <dgm:prSet/>
      <dgm:spPr/>
      <dgm:t>
        <a:bodyPr/>
        <a:lstStyle/>
        <a:p>
          <a:endParaRPr lang="en-US"/>
        </a:p>
      </dgm:t>
    </dgm:pt>
    <dgm:pt modelId="{168E77CF-7FB3-4EA8-8B57-4E4E2A5C590A}" type="sibTrans" cxnId="{BBBA4A30-3F2E-4E8B-BCF7-846D521BD5FB}">
      <dgm:prSet/>
      <dgm:spPr/>
      <dgm:t>
        <a:bodyPr/>
        <a:lstStyle/>
        <a:p>
          <a:endParaRPr lang="en-US"/>
        </a:p>
      </dgm:t>
    </dgm:pt>
    <dgm:pt modelId="{055EA2C7-667A-49FB-A743-F3CCDB2947E9}" type="pres">
      <dgm:prSet presAssocID="{287D92F2-03B9-462F-8A37-EFCF044D1CB7}" presName="matrix" presStyleCnt="0">
        <dgm:presLayoutVars>
          <dgm:chMax val="1"/>
          <dgm:dir/>
          <dgm:resizeHandles val="exact"/>
        </dgm:presLayoutVars>
      </dgm:prSet>
      <dgm:spPr/>
    </dgm:pt>
    <dgm:pt modelId="{5D6B53E9-2E01-4B2E-AA6E-F998D93E7648}" type="pres">
      <dgm:prSet presAssocID="{287D92F2-03B9-462F-8A37-EFCF044D1CB7}" presName="axisShape" presStyleLbl="bgShp" presStyleIdx="0" presStyleCnt="1" custScaleX="221416" custLinFactNeighborX="0" custLinFactNeighborY="-754"/>
      <dgm:spPr/>
    </dgm:pt>
    <dgm:pt modelId="{7C2AF6AD-0E3C-4594-93DA-84DC43F41F8C}" type="pres">
      <dgm:prSet presAssocID="{287D92F2-03B9-462F-8A37-EFCF044D1CB7}" presName="rect1" presStyleLbl="node1" presStyleIdx="0" presStyleCnt="4" custScaleX="261723" custLinFactNeighborX="-80454" custLinFactNeighborY="1886">
        <dgm:presLayoutVars>
          <dgm:chMax val="0"/>
          <dgm:chPref val="0"/>
          <dgm:bulletEnabled val="1"/>
        </dgm:presLayoutVars>
      </dgm:prSet>
      <dgm:spPr/>
      <dgm:t>
        <a:bodyPr/>
        <a:lstStyle/>
        <a:p>
          <a:endParaRPr lang="en-US"/>
        </a:p>
      </dgm:t>
    </dgm:pt>
    <dgm:pt modelId="{84CF0D18-DBB6-45B6-9BFB-F967C7F550E6}" type="pres">
      <dgm:prSet presAssocID="{287D92F2-03B9-462F-8A37-EFCF044D1CB7}" presName="rect2" presStyleLbl="node1" presStyleIdx="1" presStyleCnt="4" custScaleX="253762" custLinFactNeighborX="76682" custLinFactNeighborY="0">
        <dgm:presLayoutVars>
          <dgm:chMax val="0"/>
          <dgm:chPref val="0"/>
          <dgm:bulletEnabled val="1"/>
        </dgm:presLayoutVars>
      </dgm:prSet>
      <dgm:spPr/>
      <dgm:t>
        <a:bodyPr/>
        <a:lstStyle/>
        <a:p>
          <a:endParaRPr lang="en-US"/>
        </a:p>
      </dgm:t>
    </dgm:pt>
    <dgm:pt modelId="{F0EF75D5-9EC7-4BD0-8F72-5EC6976121CD}" type="pres">
      <dgm:prSet presAssocID="{287D92F2-03B9-462F-8A37-EFCF044D1CB7}" presName="rect3" presStyleLbl="node1" presStyleIdx="2" presStyleCnt="4" custScaleX="259209" custLinFactNeighborX="-77940" custLinFactNeighborY="-629">
        <dgm:presLayoutVars>
          <dgm:chMax val="0"/>
          <dgm:chPref val="0"/>
          <dgm:bulletEnabled val="1"/>
        </dgm:presLayoutVars>
      </dgm:prSet>
      <dgm:spPr/>
      <dgm:t>
        <a:bodyPr/>
        <a:lstStyle/>
        <a:p>
          <a:endParaRPr lang="en-US"/>
        </a:p>
      </dgm:t>
    </dgm:pt>
    <dgm:pt modelId="{6CBE0CAA-66D3-40D2-A4A7-2A068A0FB2F1}" type="pres">
      <dgm:prSet presAssocID="{287D92F2-03B9-462F-8A37-EFCF044D1CB7}" presName="rect4" presStyleLbl="node1" presStyleIdx="3" presStyleCnt="4" custScaleX="249991" custLinFactNeighborX="77310" custLinFactNeighborY="-628">
        <dgm:presLayoutVars>
          <dgm:chMax val="0"/>
          <dgm:chPref val="0"/>
          <dgm:bulletEnabled val="1"/>
        </dgm:presLayoutVars>
      </dgm:prSet>
      <dgm:spPr/>
      <dgm:t>
        <a:bodyPr/>
        <a:lstStyle/>
        <a:p>
          <a:endParaRPr lang="en-US"/>
        </a:p>
      </dgm:t>
    </dgm:pt>
  </dgm:ptLst>
  <dgm:cxnLst>
    <dgm:cxn modelId="{F018D0A6-A123-4238-B548-6CECD06486CA}" srcId="{287D92F2-03B9-462F-8A37-EFCF044D1CB7}" destId="{5B4656C2-12A3-4EDC-BF0B-562EC37FBE49}" srcOrd="0" destOrd="0" parTransId="{7F894AA0-CD00-46BA-AB49-45C336339053}" sibTransId="{6AE3BEEA-D2B3-462B-A499-6597D02E59DC}"/>
    <dgm:cxn modelId="{D07AA094-5ABB-4620-BAC9-0238BF043541}" type="presOf" srcId="{1064E4B4-EA68-44A1-AB25-3F0B8FF46C91}" destId="{F0EF75D5-9EC7-4BD0-8F72-5EC6976121CD}" srcOrd="0" destOrd="0" presId="urn:microsoft.com/office/officeart/2005/8/layout/matrix2"/>
    <dgm:cxn modelId="{BBBA4A30-3F2E-4E8B-BCF7-846D521BD5FB}" srcId="{287D92F2-03B9-462F-8A37-EFCF044D1CB7}" destId="{A80834A8-844E-492E-BEF7-13823F3FA53D}" srcOrd="3" destOrd="0" parTransId="{7342B8CC-FE5A-4339-ABFE-404388362C0F}" sibTransId="{168E77CF-7FB3-4EA8-8B57-4E4E2A5C590A}"/>
    <dgm:cxn modelId="{873EB8F3-B80D-4312-B056-D58C16D9A65F}" type="presOf" srcId="{2ACBBEBC-316E-4900-8D13-43BF0AD16DC5}" destId="{84CF0D18-DBB6-45B6-9BFB-F967C7F550E6}" srcOrd="0" destOrd="0" presId="urn:microsoft.com/office/officeart/2005/8/layout/matrix2"/>
    <dgm:cxn modelId="{5761D93B-AECC-49D9-97CC-23E9AC64D533}" srcId="{287D92F2-03B9-462F-8A37-EFCF044D1CB7}" destId="{2ACBBEBC-316E-4900-8D13-43BF0AD16DC5}" srcOrd="1" destOrd="0" parTransId="{598B79E2-A94C-4CBC-A735-885274AE7D43}" sibTransId="{59121D83-346D-46CA-A4BB-588507D509BB}"/>
    <dgm:cxn modelId="{BB86044A-3084-480D-AC94-462B4E990AA8}" type="presOf" srcId="{5B4656C2-12A3-4EDC-BF0B-562EC37FBE49}" destId="{7C2AF6AD-0E3C-4594-93DA-84DC43F41F8C}" srcOrd="0" destOrd="0" presId="urn:microsoft.com/office/officeart/2005/8/layout/matrix2"/>
    <dgm:cxn modelId="{5A84DABD-C7A9-4776-B66A-6937844606D5}" type="presOf" srcId="{287D92F2-03B9-462F-8A37-EFCF044D1CB7}" destId="{055EA2C7-667A-49FB-A743-F3CCDB2947E9}" srcOrd="0" destOrd="0" presId="urn:microsoft.com/office/officeart/2005/8/layout/matrix2"/>
    <dgm:cxn modelId="{9FDF650C-CB8A-4323-8293-C8A5A63C3F95}" type="presOf" srcId="{A80834A8-844E-492E-BEF7-13823F3FA53D}" destId="{6CBE0CAA-66D3-40D2-A4A7-2A068A0FB2F1}" srcOrd="0" destOrd="0" presId="urn:microsoft.com/office/officeart/2005/8/layout/matrix2"/>
    <dgm:cxn modelId="{7557C26C-4136-4C62-AE5E-108E240CC43D}" srcId="{287D92F2-03B9-462F-8A37-EFCF044D1CB7}" destId="{1064E4B4-EA68-44A1-AB25-3F0B8FF46C91}" srcOrd="2" destOrd="0" parTransId="{D73B3A0A-50F2-4ABE-8967-ED9FA643D430}" sibTransId="{C7D1F590-4CCF-44C4-B7B6-53309CB08B8D}"/>
    <dgm:cxn modelId="{D5B3B6F2-6E57-4C25-9E3B-18B256E8778E}" type="presParOf" srcId="{055EA2C7-667A-49FB-A743-F3CCDB2947E9}" destId="{5D6B53E9-2E01-4B2E-AA6E-F998D93E7648}" srcOrd="0" destOrd="0" presId="urn:microsoft.com/office/officeart/2005/8/layout/matrix2"/>
    <dgm:cxn modelId="{03FED96D-986D-46D6-823D-15C790419F2C}" type="presParOf" srcId="{055EA2C7-667A-49FB-A743-F3CCDB2947E9}" destId="{7C2AF6AD-0E3C-4594-93DA-84DC43F41F8C}" srcOrd="1" destOrd="0" presId="urn:microsoft.com/office/officeart/2005/8/layout/matrix2"/>
    <dgm:cxn modelId="{1EA6B6FA-E374-48BE-82FD-38F0E9A376DF}" type="presParOf" srcId="{055EA2C7-667A-49FB-A743-F3CCDB2947E9}" destId="{84CF0D18-DBB6-45B6-9BFB-F967C7F550E6}" srcOrd="2" destOrd="0" presId="urn:microsoft.com/office/officeart/2005/8/layout/matrix2"/>
    <dgm:cxn modelId="{F5C8B3AC-D497-44A1-8BA3-E5F58280770E}" type="presParOf" srcId="{055EA2C7-667A-49FB-A743-F3CCDB2947E9}" destId="{F0EF75D5-9EC7-4BD0-8F72-5EC6976121CD}" srcOrd="3" destOrd="0" presId="urn:microsoft.com/office/officeart/2005/8/layout/matrix2"/>
    <dgm:cxn modelId="{8FE8D9C0-A487-4C36-812A-4E8ABE34C7F3}" type="presParOf" srcId="{055EA2C7-667A-49FB-A743-F3CCDB2947E9}" destId="{6CBE0CAA-66D3-40D2-A4A7-2A068A0FB2F1}"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475E97-4BE6-4BD2-A370-C192E9F89315}"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A96DC04-F2A9-47EA-9087-9E3163D24AD8}">
      <dgm:prSet phldrT="[Text]" custT="1"/>
      <dgm:spPr/>
      <dgm:t>
        <a:bodyPr/>
        <a:lstStyle/>
        <a:p>
          <a:pPr algn="ctr"/>
          <a:r>
            <a:rPr lang="ar-SA" sz="3600" dirty="0" smtClean="0">
              <a:cs typeface="SKR HEAD1 Outlined" pitchFamily="2" charset="-78"/>
            </a:rPr>
            <a:t>ظرف الاستعجال</a:t>
          </a:r>
          <a:endParaRPr lang="en-US" sz="3600" dirty="0">
            <a:cs typeface="SKR HEAD1 Outlined" pitchFamily="2" charset="-78"/>
          </a:endParaRPr>
        </a:p>
      </dgm:t>
    </dgm:pt>
    <dgm:pt modelId="{99312F55-4A52-4E6B-AE12-59E1DA17D758}" type="parTrans" cxnId="{B2ACE7A0-D31D-4483-8332-A1E980BB705F}">
      <dgm:prSet/>
      <dgm:spPr/>
      <dgm:t>
        <a:bodyPr/>
        <a:lstStyle/>
        <a:p>
          <a:endParaRPr lang="en-US"/>
        </a:p>
      </dgm:t>
    </dgm:pt>
    <dgm:pt modelId="{28410A11-5765-48BF-A611-27B7546EB914}" type="sibTrans" cxnId="{B2ACE7A0-D31D-4483-8332-A1E980BB705F}">
      <dgm:prSet/>
      <dgm:spPr/>
      <dgm:t>
        <a:bodyPr/>
        <a:lstStyle/>
        <a:p>
          <a:endParaRPr lang="en-US"/>
        </a:p>
      </dgm:t>
    </dgm:pt>
    <dgm:pt modelId="{D34F256F-0DB7-44F0-9D46-7BFFA8902FBD}">
      <dgm:prSet phldrT="[Text]" custT="1"/>
      <dgm:spPr/>
      <dgm:t>
        <a:bodyPr/>
        <a:lstStyle/>
        <a:p>
          <a:pPr algn="ctr"/>
          <a:r>
            <a:rPr lang="ar-SA" sz="3600" dirty="0" smtClean="0">
              <a:cs typeface="SKR HEAD1 Outlined" pitchFamily="2" charset="-78"/>
            </a:rPr>
            <a:t>في الظروف الاستثنائية</a:t>
          </a:r>
          <a:endParaRPr lang="en-US" sz="3600" dirty="0">
            <a:cs typeface="SKR HEAD1 Outlined" pitchFamily="2" charset="-78"/>
          </a:endParaRPr>
        </a:p>
      </dgm:t>
    </dgm:pt>
    <dgm:pt modelId="{8A26C3BD-3CBC-4FED-93E2-3C9E664C62A1}" type="parTrans" cxnId="{F5B5B1D4-D63B-44DB-BCC9-4FFBC7D8AA15}">
      <dgm:prSet/>
      <dgm:spPr/>
      <dgm:t>
        <a:bodyPr/>
        <a:lstStyle/>
        <a:p>
          <a:endParaRPr lang="en-US"/>
        </a:p>
      </dgm:t>
    </dgm:pt>
    <dgm:pt modelId="{FF7B35D2-DD5A-4DC5-BD4F-58D4AD407755}" type="sibTrans" cxnId="{F5B5B1D4-D63B-44DB-BCC9-4FFBC7D8AA15}">
      <dgm:prSet/>
      <dgm:spPr/>
      <dgm:t>
        <a:bodyPr/>
        <a:lstStyle/>
        <a:p>
          <a:endParaRPr lang="en-US"/>
        </a:p>
      </dgm:t>
    </dgm:pt>
    <dgm:pt modelId="{3D49C4F1-518A-4441-8FEB-651C476777E5}">
      <dgm:prSet phldrT="[Text]" custT="1"/>
      <dgm:spPr/>
      <dgm:t>
        <a:bodyPr/>
        <a:lstStyle/>
        <a:p>
          <a:pPr rtl="1"/>
          <a:r>
            <a:rPr lang="ar-SA" sz="4000" dirty="0" smtClean="0">
              <a:cs typeface="SKR HEAD1 Outlined" pitchFamily="2" charset="-78"/>
            </a:rPr>
            <a:t>تحكم عيب عدم الاختصاص قواعد المشروعية الاستثنائية تحت رقابة القضاء. </a:t>
          </a:r>
          <a:endParaRPr lang="en-US" sz="4000" dirty="0">
            <a:cs typeface="SKR HEAD1 Outlined" pitchFamily="2" charset="-78"/>
          </a:endParaRPr>
        </a:p>
      </dgm:t>
    </dgm:pt>
    <dgm:pt modelId="{6D7C5925-880C-4CFD-881D-0A7C9F930D33}" type="parTrans" cxnId="{F4B9B363-423A-4AC2-8171-ED1996E64078}">
      <dgm:prSet/>
      <dgm:spPr/>
      <dgm:t>
        <a:bodyPr/>
        <a:lstStyle/>
        <a:p>
          <a:endParaRPr lang="en-US"/>
        </a:p>
      </dgm:t>
    </dgm:pt>
    <dgm:pt modelId="{9561A3E2-8C63-4795-A30A-21D868A23BC9}" type="sibTrans" cxnId="{F4B9B363-423A-4AC2-8171-ED1996E64078}">
      <dgm:prSet/>
      <dgm:spPr/>
      <dgm:t>
        <a:bodyPr/>
        <a:lstStyle/>
        <a:p>
          <a:endParaRPr lang="en-US"/>
        </a:p>
      </dgm:t>
    </dgm:pt>
    <dgm:pt modelId="{6F10BB4C-9CBD-4CC8-9C4F-5CC6DEFE4377}">
      <dgm:prSet phldrT="[Text]"/>
      <dgm:spPr/>
      <dgm:t>
        <a:bodyPr/>
        <a:lstStyle/>
        <a:p>
          <a:pPr rtl="1"/>
          <a:r>
            <a:rPr lang="ar-SA" dirty="0" smtClean="0">
              <a:cs typeface="SKR HEAD1 Outlined" pitchFamily="2" charset="-78"/>
            </a:rPr>
            <a:t>لا يسوغ عيب عدم الاختصاص</a:t>
          </a:r>
          <a:endParaRPr lang="en-US" dirty="0">
            <a:cs typeface="SKR HEAD1 Outlined" pitchFamily="2" charset="-78"/>
          </a:endParaRPr>
        </a:p>
      </dgm:t>
    </dgm:pt>
    <dgm:pt modelId="{60CB7C33-8B87-4B38-B84F-3EC39808D941}" type="sibTrans" cxnId="{F39370EC-29A6-4ADA-BC8C-0DD284C8A00A}">
      <dgm:prSet/>
      <dgm:spPr/>
      <dgm:t>
        <a:bodyPr/>
        <a:lstStyle/>
        <a:p>
          <a:endParaRPr lang="en-US"/>
        </a:p>
      </dgm:t>
    </dgm:pt>
    <dgm:pt modelId="{4881941B-B1F3-4A52-BF1E-24646C93EC70}" type="parTrans" cxnId="{F39370EC-29A6-4ADA-BC8C-0DD284C8A00A}">
      <dgm:prSet/>
      <dgm:spPr/>
      <dgm:t>
        <a:bodyPr/>
        <a:lstStyle/>
        <a:p>
          <a:endParaRPr lang="en-US"/>
        </a:p>
      </dgm:t>
    </dgm:pt>
    <dgm:pt modelId="{C3DBD0AA-4624-4236-BCDF-54BCCBB99010}" type="pres">
      <dgm:prSet presAssocID="{84475E97-4BE6-4BD2-A370-C192E9F89315}" presName="Name0" presStyleCnt="0">
        <dgm:presLayoutVars>
          <dgm:dir val="rev"/>
          <dgm:animLvl val="lvl"/>
          <dgm:resizeHandles val="exact"/>
        </dgm:presLayoutVars>
      </dgm:prSet>
      <dgm:spPr/>
    </dgm:pt>
    <dgm:pt modelId="{1A1C6CC0-FDDE-4C9B-804D-7D60920FE3A7}" type="pres">
      <dgm:prSet presAssocID="{7A96DC04-F2A9-47EA-9087-9E3163D24AD8}" presName="linNode" presStyleCnt="0"/>
      <dgm:spPr/>
    </dgm:pt>
    <dgm:pt modelId="{3F07962E-B53C-4098-8086-A6F67CF667D1}" type="pres">
      <dgm:prSet presAssocID="{7A96DC04-F2A9-47EA-9087-9E3163D24AD8}" presName="parTx" presStyleLbl="revTx" presStyleIdx="0" presStyleCnt="2">
        <dgm:presLayoutVars>
          <dgm:chMax val="1"/>
          <dgm:bulletEnabled val="1"/>
        </dgm:presLayoutVars>
      </dgm:prSet>
      <dgm:spPr/>
      <dgm:t>
        <a:bodyPr/>
        <a:lstStyle/>
        <a:p>
          <a:endParaRPr lang="en-US"/>
        </a:p>
      </dgm:t>
    </dgm:pt>
    <dgm:pt modelId="{F2B47B97-52B2-4EB7-8ACE-D25F109399EA}" type="pres">
      <dgm:prSet presAssocID="{7A96DC04-F2A9-47EA-9087-9E3163D24AD8}" presName="bracket" presStyleLbl="parChTrans1D1" presStyleIdx="0" presStyleCnt="2"/>
      <dgm:spPr/>
    </dgm:pt>
    <dgm:pt modelId="{F4530BD1-71F6-4441-97D5-5B60F23ECC0A}" type="pres">
      <dgm:prSet presAssocID="{7A96DC04-F2A9-47EA-9087-9E3163D24AD8}" presName="spH" presStyleCnt="0"/>
      <dgm:spPr/>
    </dgm:pt>
    <dgm:pt modelId="{A990C837-2CE1-4B12-802A-67F446AC0D62}" type="pres">
      <dgm:prSet presAssocID="{7A96DC04-F2A9-47EA-9087-9E3163D24AD8}" presName="desTx" presStyleLbl="node1" presStyleIdx="0" presStyleCnt="2">
        <dgm:presLayoutVars>
          <dgm:bulletEnabled val="1"/>
        </dgm:presLayoutVars>
      </dgm:prSet>
      <dgm:spPr/>
      <dgm:t>
        <a:bodyPr/>
        <a:lstStyle/>
        <a:p>
          <a:endParaRPr lang="en-US"/>
        </a:p>
      </dgm:t>
    </dgm:pt>
    <dgm:pt modelId="{BA099899-B9A9-470E-B460-973F520D49DE}" type="pres">
      <dgm:prSet presAssocID="{28410A11-5765-48BF-A611-27B7546EB914}" presName="spV" presStyleCnt="0"/>
      <dgm:spPr/>
    </dgm:pt>
    <dgm:pt modelId="{133719F3-1246-44C0-ACD5-3411949560D5}" type="pres">
      <dgm:prSet presAssocID="{D34F256F-0DB7-44F0-9D46-7BFFA8902FBD}" presName="linNode" presStyleCnt="0"/>
      <dgm:spPr/>
    </dgm:pt>
    <dgm:pt modelId="{15E8D306-24F0-4347-95F0-91446076AB7B}" type="pres">
      <dgm:prSet presAssocID="{D34F256F-0DB7-44F0-9D46-7BFFA8902FBD}" presName="parTx" presStyleLbl="revTx" presStyleIdx="1" presStyleCnt="2">
        <dgm:presLayoutVars>
          <dgm:chMax val="1"/>
          <dgm:bulletEnabled val="1"/>
        </dgm:presLayoutVars>
      </dgm:prSet>
      <dgm:spPr/>
      <dgm:t>
        <a:bodyPr/>
        <a:lstStyle/>
        <a:p>
          <a:endParaRPr lang="en-US"/>
        </a:p>
      </dgm:t>
    </dgm:pt>
    <dgm:pt modelId="{A7CB71A1-3085-4ADE-9584-0920FBE4F6AA}" type="pres">
      <dgm:prSet presAssocID="{D34F256F-0DB7-44F0-9D46-7BFFA8902FBD}" presName="bracket" presStyleLbl="parChTrans1D1" presStyleIdx="1" presStyleCnt="2"/>
      <dgm:spPr/>
    </dgm:pt>
    <dgm:pt modelId="{59484828-E311-45D3-BCD1-50599447C26E}" type="pres">
      <dgm:prSet presAssocID="{D34F256F-0DB7-44F0-9D46-7BFFA8902FBD}" presName="spH" presStyleCnt="0"/>
      <dgm:spPr/>
    </dgm:pt>
    <dgm:pt modelId="{463860B0-BC92-4B12-A85B-ADEE3AD4FDBF}" type="pres">
      <dgm:prSet presAssocID="{D34F256F-0DB7-44F0-9D46-7BFFA8902FBD}" presName="desTx" presStyleLbl="node1" presStyleIdx="1" presStyleCnt="2">
        <dgm:presLayoutVars>
          <dgm:bulletEnabled val="1"/>
        </dgm:presLayoutVars>
      </dgm:prSet>
      <dgm:spPr/>
      <dgm:t>
        <a:bodyPr/>
        <a:lstStyle/>
        <a:p>
          <a:endParaRPr lang="en-US"/>
        </a:p>
      </dgm:t>
    </dgm:pt>
  </dgm:ptLst>
  <dgm:cxnLst>
    <dgm:cxn modelId="{B2ACE7A0-D31D-4483-8332-A1E980BB705F}" srcId="{84475E97-4BE6-4BD2-A370-C192E9F89315}" destId="{7A96DC04-F2A9-47EA-9087-9E3163D24AD8}" srcOrd="0" destOrd="0" parTransId="{99312F55-4A52-4E6B-AE12-59E1DA17D758}" sibTransId="{28410A11-5765-48BF-A611-27B7546EB914}"/>
    <dgm:cxn modelId="{F4B9B363-423A-4AC2-8171-ED1996E64078}" srcId="{D34F256F-0DB7-44F0-9D46-7BFFA8902FBD}" destId="{3D49C4F1-518A-4441-8FEB-651C476777E5}" srcOrd="0" destOrd="0" parTransId="{6D7C5925-880C-4CFD-881D-0A7C9F930D33}" sibTransId="{9561A3E2-8C63-4795-A30A-21D868A23BC9}"/>
    <dgm:cxn modelId="{CE2066B7-FE15-4B52-AB9D-07AF6B4F50C6}" type="presOf" srcId="{3D49C4F1-518A-4441-8FEB-651C476777E5}" destId="{463860B0-BC92-4B12-A85B-ADEE3AD4FDBF}" srcOrd="0" destOrd="0" presId="urn:diagrams.loki3.com/BracketList"/>
    <dgm:cxn modelId="{F39370EC-29A6-4ADA-BC8C-0DD284C8A00A}" srcId="{7A96DC04-F2A9-47EA-9087-9E3163D24AD8}" destId="{6F10BB4C-9CBD-4CC8-9C4F-5CC6DEFE4377}" srcOrd="0" destOrd="0" parTransId="{4881941B-B1F3-4A52-BF1E-24646C93EC70}" sibTransId="{60CB7C33-8B87-4B38-B84F-3EC39808D941}"/>
    <dgm:cxn modelId="{FB69B5BF-28E3-4BB7-BDCF-A8675E9627E1}" type="presOf" srcId="{6F10BB4C-9CBD-4CC8-9C4F-5CC6DEFE4377}" destId="{A990C837-2CE1-4B12-802A-67F446AC0D62}" srcOrd="0" destOrd="0" presId="urn:diagrams.loki3.com/BracketList"/>
    <dgm:cxn modelId="{F37DBA62-19B3-4456-920B-F8E47E170E9B}" type="presOf" srcId="{D34F256F-0DB7-44F0-9D46-7BFFA8902FBD}" destId="{15E8D306-24F0-4347-95F0-91446076AB7B}" srcOrd="0" destOrd="0" presId="urn:diagrams.loki3.com/BracketList"/>
    <dgm:cxn modelId="{F5B5B1D4-D63B-44DB-BCC9-4FFBC7D8AA15}" srcId="{84475E97-4BE6-4BD2-A370-C192E9F89315}" destId="{D34F256F-0DB7-44F0-9D46-7BFFA8902FBD}" srcOrd="1" destOrd="0" parTransId="{8A26C3BD-3CBC-4FED-93E2-3C9E664C62A1}" sibTransId="{FF7B35D2-DD5A-4DC5-BD4F-58D4AD407755}"/>
    <dgm:cxn modelId="{93EB1552-C724-429D-BC6D-A14AB297041B}" type="presOf" srcId="{84475E97-4BE6-4BD2-A370-C192E9F89315}" destId="{C3DBD0AA-4624-4236-BCDF-54BCCBB99010}" srcOrd="0" destOrd="0" presId="urn:diagrams.loki3.com/BracketList"/>
    <dgm:cxn modelId="{B2A79A0C-83DE-43CC-9D56-91B770AE3082}" type="presOf" srcId="{7A96DC04-F2A9-47EA-9087-9E3163D24AD8}" destId="{3F07962E-B53C-4098-8086-A6F67CF667D1}" srcOrd="0" destOrd="0" presId="urn:diagrams.loki3.com/BracketList"/>
    <dgm:cxn modelId="{BDE46C49-772F-4712-AE3A-AA93771C6B52}" type="presParOf" srcId="{C3DBD0AA-4624-4236-BCDF-54BCCBB99010}" destId="{1A1C6CC0-FDDE-4C9B-804D-7D60920FE3A7}" srcOrd="0" destOrd="0" presId="urn:diagrams.loki3.com/BracketList"/>
    <dgm:cxn modelId="{148E0E0D-58DC-49FB-8603-05524658EA01}" type="presParOf" srcId="{1A1C6CC0-FDDE-4C9B-804D-7D60920FE3A7}" destId="{3F07962E-B53C-4098-8086-A6F67CF667D1}" srcOrd="0" destOrd="0" presId="urn:diagrams.loki3.com/BracketList"/>
    <dgm:cxn modelId="{D69AFCAE-B2CA-4286-B868-9CA31F7A983B}" type="presParOf" srcId="{1A1C6CC0-FDDE-4C9B-804D-7D60920FE3A7}" destId="{F2B47B97-52B2-4EB7-8ACE-D25F109399EA}" srcOrd="1" destOrd="0" presId="urn:diagrams.loki3.com/BracketList"/>
    <dgm:cxn modelId="{121D33C1-330E-4BC3-8474-D496B396A53A}" type="presParOf" srcId="{1A1C6CC0-FDDE-4C9B-804D-7D60920FE3A7}" destId="{F4530BD1-71F6-4441-97D5-5B60F23ECC0A}" srcOrd="2" destOrd="0" presId="urn:diagrams.loki3.com/BracketList"/>
    <dgm:cxn modelId="{3BBB56D0-B611-4913-8348-9B0F3836BC7C}" type="presParOf" srcId="{1A1C6CC0-FDDE-4C9B-804D-7D60920FE3A7}" destId="{A990C837-2CE1-4B12-802A-67F446AC0D62}" srcOrd="3" destOrd="0" presId="urn:diagrams.loki3.com/BracketList"/>
    <dgm:cxn modelId="{DFF1F274-2D95-41C1-B5D7-C3B5881D897C}" type="presParOf" srcId="{C3DBD0AA-4624-4236-BCDF-54BCCBB99010}" destId="{BA099899-B9A9-470E-B460-973F520D49DE}" srcOrd="1" destOrd="0" presId="urn:diagrams.loki3.com/BracketList"/>
    <dgm:cxn modelId="{DF3C755C-F811-4A4B-826F-96614C5F54E9}" type="presParOf" srcId="{C3DBD0AA-4624-4236-BCDF-54BCCBB99010}" destId="{133719F3-1246-44C0-ACD5-3411949560D5}" srcOrd="2" destOrd="0" presId="urn:diagrams.loki3.com/BracketList"/>
    <dgm:cxn modelId="{6965D83C-D06E-4D3D-9F95-3B75FDC0D98D}" type="presParOf" srcId="{133719F3-1246-44C0-ACD5-3411949560D5}" destId="{15E8D306-24F0-4347-95F0-91446076AB7B}" srcOrd="0" destOrd="0" presId="urn:diagrams.loki3.com/BracketList"/>
    <dgm:cxn modelId="{B42533F9-DE09-4C97-A6C0-2575EC8C8C84}" type="presParOf" srcId="{133719F3-1246-44C0-ACD5-3411949560D5}" destId="{A7CB71A1-3085-4ADE-9584-0920FBE4F6AA}" srcOrd="1" destOrd="0" presId="urn:diagrams.loki3.com/BracketList"/>
    <dgm:cxn modelId="{A7BEDA34-2BA9-44B0-813E-755589F568D2}" type="presParOf" srcId="{133719F3-1246-44C0-ACD5-3411949560D5}" destId="{59484828-E311-45D3-BCD1-50599447C26E}" srcOrd="2" destOrd="0" presId="urn:diagrams.loki3.com/BracketList"/>
    <dgm:cxn modelId="{919A2306-A0C5-43C9-A2A2-D47FB9852087}" type="presParOf" srcId="{133719F3-1246-44C0-ACD5-3411949560D5}" destId="{463860B0-BC92-4B12-A85B-ADEE3AD4FDB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D0238A-1490-40A4-AAAC-9AAFF222154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91D7074-0880-4C17-974C-F2F1D89C1F39}">
      <dgm:prSet phldrT="[Text]" custT="1"/>
      <dgm:spPr/>
      <dgm:t>
        <a:bodyPr/>
        <a:lstStyle/>
        <a:p>
          <a:pPr rtl="1"/>
          <a:r>
            <a:rPr lang="ar-SA" sz="3600" b="1" dirty="0" smtClean="0">
              <a:cs typeface="SKR HEAD1 Outlined" pitchFamily="2" charset="-78"/>
            </a:rPr>
            <a:t>وهو على صور ثلاث</a:t>
          </a:r>
          <a:endParaRPr lang="en-US" sz="3600" b="1" dirty="0">
            <a:cs typeface="SKR HEAD1 Outlined" pitchFamily="2" charset="-78"/>
          </a:endParaRPr>
        </a:p>
      </dgm:t>
    </dgm:pt>
    <dgm:pt modelId="{7E02FB5B-F7E9-42E2-B07D-AFFD7871280C}" type="parTrans" cxnId="{D6FAA9BB-0302-4449-B613-EF47558507A7}">
      <dgm:prSet/>
      <dgm:spPr/>
      <dgm:t>
        <a:bodyPr/>
        <a:lstStyle/>
        <a:p>
          <a:endParaRPr lang="en-US"/>
        </a:p>
      </dgm:t>
    </dgm:pt>
    <dgm:pt modelId="{C1DE07F8-B3CB-486F-ACB4-C4A8AFC67030}" type="sibTrans" cxnId="{D6FAA9BB-0302-4449-B613-EF47558507A7}">
      <dgm:prSet/>
      <dgm:spPr/>
      <dgm:t>
        <a:bodyPr/>
        <a:lstStyle/>
        <a:p>
          <a:endParaRPr lang="en-US"/>
        </a:p>
      </dgm:t>
    </dgm:pt>
    <dgm:pt modelId="{ED39FE70-6C12-4D2C-A719-38BF7FB530A5}">
      <dgm:prSet phldrT="[Text]"/>
      <dgm:spPr/>
      <dgm:t>
        <a:bodyPr/>
        <a:lstStyle/>
        <a:p>
          <a:r>
            <a:rPr lang="ar-SA" dirty="0" smtClean="0">
              <a:cs typeface="SKR HEAD1 Outlined" pitchFamily="2" charset="-78"/>
            </a:rPr>
            <a:t>عدم الاختصاص من جهة المكان</a:t>
          </a:r>
          <a:endParaRPr lang="en-US" dirty="0">
            <a:cs typeface="SKR HEAD1 Outlined" pitchFamily="2" charset="-78"/>
          </a:endParaRPr>
        </a:p>
      </dgm:t>
    </dgm:pt>
    <dgm:pt modelId="{5DA11395-7671-431D-A830-6BECC0DA27F2}" type="parTrans" cxnId="{3A0D85DE-DEC0-4D92-AF28-BAAF0C0A59F1}">
      <dgm:prSet/>
      <dgm:spPr/>
      <dgm:t>
        <a:bodyPr/>
        <a:lstStyle/>
        <a:p>
          <a:endParaRPr lang="en-US"/>
        </a:p>
      </dgm:t>
    </dgm:pt>
    <dgm:pt modelId="{1FAEE9BF-439A-4033-BF3B-9D68C7E6237C}" type="sibTrans" cxnId="{3A0D85DE-DEC0-4D92-AF28-BAAF0C0A59F1}">
      <dgm:prSet/>
      <dgm:spPr/>
      <dgm:t>
        <a:bodyPr/>
        <a:lstStyle/>
        <a:p>
          <a:endParaRPr lang="en-US"/>
        </a:p>
      </dgm:t>
    </dgm:pt>
    <dgm:pt modelId="{896A9227-1628-42D1-9D90-4390E96FAF80}">
      <dgm:prSet phldrT="[Text]"/>
      <dgm:spPr/>
      <dgm:t>
        <a:bodyPr/>
        <a:lstStyle/>
        <a:p>
          <a:r>
            <a:rPr lang="ar-SA" dirty="0" smtClean="0">
              <a:cs typeface="SKR HEAD1 Outlined" pitchFamily="2" charset="-78"/>
            </a:rPr>
            <a:t>عدم الاختصاص من جهة الزمان</a:t>
          </a:r>
          <a:endParaRPr lang="en-US" dirty="0">
            <a:cs typeface="SKR HEAD1 Outlined" pitchFamily="2" charset="-78"/>
          </a:endParaRPr>
        </a:p>
      </dgm:t>
    </dgm:pt>
    <dgm:pt modelId="{2AC08A16-D7B0-49B2-8A9F-D62FD22210FD}" type="parTrans" cxnId="{8FC8615C-635E-4EAD-ADF9-69A3008486CC}">
      <dgm:prSet/>
      <dgm:spPr/>
      <dgm:t>
        <a:bodyPr/>
        <a:lstStyle/>
        <a:p>
          <a:endParaRPr lang="en-US"/>
        </a:p>
      </dgm:t>
    </dgm:pt>
    <dgm:pt modelId="{669FB47D-6D90-4D66-8A93-9B2FBA43C645}" type="sibTrans" cxnId="{8FC8615C-635E-4EAD-ADF9-69A3008486CC}">
      <dgm:prSet/>
      <dgm:spPr/>
      <dgm:t>
        <a:bodyPr/>
        <a:lstStyle/>
        <a:p>
          <a:endParaRPr lang="en-US"/>
        </a:p>
      </dgm:t>
    </dgm:pt>
    <dgm:pt modelId="{44C4D407-C1A1-4A0F-99C3-FA4B3C1F1883}">
      <dgm:prSet phldrT="[Text]"/>
      <dgm:spPr/>
      <dgm:t>
        <a:bodyPr/>
        <a:lstStyle/>
        <a:p>
          <a:r>
            <a:rPr lang="ar-SA" dirty="0" smtClean="0">
              <a:cs typeface="SKR HEAD1 Outlined" pitchFamily="2" charset="-78"/>
            </a:rPr>
            <a:t>عدم الاختصاص من جهة الموضوع</a:t>
          </a:r>
          <a:endParaRPr lang="en-US" dirty="0">
            <a:cs typeface="SKR HEAD1 Outlined" pitchFamily="2" charset="-78"/>
          </a:endParaRPr>
        </a:p>
      </dgm:t>
    </dgm:pt>
    <dgm:pt modelId="{6782CCC0-2654-42A6-BA6C-3186396C97A3}" type="parTrans" cxnId="{01FCBB17-41D3-4B67-8A0E-8706E3A8C0D7}">
      <dgm:prSet/>
      <dgm:spPr/>
      <dgm:t>
        <a:bodyPr/>
        <a:lstStyle/>
        <a:p>
          <a:endParaRPr lang="en-US"/>
        </a:p>
      </dgm:t>
    </dgm:pt>
    <dgm:pt modelId="{15F6291F-FC0F-48BB-B3E9-E390B1324AE8}" type="sibTrans" cxnId="{01FCBB17-41D3-4B67-8A0E-8706E3A8C0D7}">
      <dgm:prSet/>
      <dgm:spPr/>
      <dgm:t>
        <a:bodyPr/>
        <a:lstStyle/>
        <a:p>
          <a:endParaRPr lang="en-US"/>
        </a:p>
      </dgm:t>
    </dgm:pt>
    <dgm:pt modelId="{2614025E-ACDB-432F-9F94-5E7A76DED4BA}" type="pres">
      <dgm:prSet presAssocID="{11D0238A-1490-40A4-AAAC-9AAFF2221548}" presName="hierChild1" presStyleCnt="0">
        <dgm:presLayoutVars>
          <dgm:orgChart val="1"/>
          <dgm:chPref val="1"/>
          <dgm:dir/>
          <dgm:animOne val="branch"/>
          <dgm:animLvl val="lvl"/>
          <dgm:resizeHandles/>
        </dgm:presLayoutVars>
      </dgm:prSet>
      <dgm:spPr/>
    </dgm:pt>
    <dgm:pt modelId="{50AC34AE-1E99-4C16-A0EA-B72180F6C760}" type="pres">
      <dgm:prSet presAssocID="{891D7074-0880-4C17-974C-F2F1D89C1F39}" presName="hierRoot1" presStyleCnt="0">
        <dgm:presLayoutVars>
          <dgm:hierBranch val="init"/>
        </dgm:presLayoutVars>
      </dgm:prSet>
      <dgm:spPr/>
    </dgm:pt>
    <dgm:pt modelId="{3114E771-AA1A-4977-8322-F8622CDADFD0}" type="pres">
      <dgm:prSet presAssocID="{891D7074-0880-4C17-974C-F2F1D89C1F39}" presName="rootComposite1" presStyleCnt="0"/>
      <dgm:spPr/>
    </dgm:pt>
    <dgm:pt modelId="{922C2356-1EEF-4E32-B90A-7CEE32D1319F}" type="pres">
      <dgm:prSet presAssocID="{891D7074-0880-4C17-974C-F2F1D89C1F39}" presName="rootText1" presStyleLbl="node0" presStyleIdx="0" presStyleCnt="1">
        <dgm:presLayoutVars>
          <dgm:chPref val="3"/>
        </dgm:presLayoutVars>
      </dgm:prSet>
      <dgm:spPr/>
    </dgm:pt>
    <dgm:pt modelId="{53C78B7D-8150-46EA-A61E-1070DE2185DC}" type="pres">
      <dgm:prSet presAssocID="{891D7074-0880-4C17-974C-F2F1D89C1F39}" presName="rootConnector1" presStyleLbl="node1" presStyleIdx="0" presStyleCnt="0"/>
      <dgm:spPr/>
    </dgm:pt>
    <dgm:pt modelId="{FD5FC274-D155-4211-BC07-0657E7C974BA}" type="pres">
      <dgm:prSet presAssocID="{891D7074-0880-4C17-974C-F2F1D89C1F39}" presName="hierChild2" presStyleCnt="0"/>
      <dgm:spPr/>
    </dgm:pt>
    <dgm:pt modelId="{DB3435B8-80D4-4637-817B-CAB58183AF65}" type="pres">
      <dgm:prSet presAssocID="{5DA11395-7671-431D-A830-6BECC0DA27F2}" presName="Name37" presStyleLbl="parChTrans1D2" presStyleIdx="0" presStyleCnt="3"/>
      <dgm:spPr/>
    </dgm:pt>
    <dgm:pt modelId="{F2834153-C058-4C4A-8A11-0F6D6C65CC95}" type="pres">
      <dgm:prSet presAssocID="{ED39FE70-6C12-4D2C-A719-38BF7FB530A5}" presName="hierRoot2" presStyleCnt="0">
        <dgm:presLayoutVars>
          <dgm:hierBranch val="init"/>
        </dgm:presLayoutVars>
      </dgm:prSet>
      <dgm:spPr/>
    </dgm:pt>
    <dgm:pt modelId="{00F33417-4E93-499C-A6C7-562CF678A722}" type="pres">
      <dgm:prSet presAssocID="{ED39FE70-6C12-4D2C-A719-38BF7FB530A5}" presName="rootComposite" presStyleCnt="0"/>
      <dgm:spPr/>
    </dgm:pt>
    <dgm:pt modelId="{8CB176A5-5D55-421D-820F-B16D52C26E51}" type="pres">
      <dgm:prSet presAssocID="{ED39FE70-6C12-4D2C-A719-38BF7FB530A5}" presName="rootText" presStyleLbl="node2" presStyleIdx="0" presStyleCnt="3">
        <dgm:presLayoutVars>
          <dgm:chPref val="3"/>
        </dgm:presLayoutVars>
      </dgm:prSet>
      <dgm:spPr/>
    </dgm:pt>
    <dgm:pt modelId="{175EFEA4-3CCE-4E57-8D3B-EBD6C311548E}" type="pres">
      <dgm:prSet presAssocID="{ED39FE70-6C12-4D2C-A719-38BF7FB530A5}" presName="rootConnector" presStyleLbl="node2" presStyleIdx="0" presStyleCnt="3"/>
      <dgm:spPr/>
    </dgm:pt>
    <dgm:pt modelId="{9CCC2933-4D3F-4C86-B6B4-404E88047708}" type="pres">
      <dgm:prSet presAssocID="{ED39FE70-6C12-4D2C-A719-38BF7FB530A5}" presName="hierChild4" presStyleCnt="0"/>
      <dgm:spPr/>
    </dgm:pt>
    <dgm:pt modelId="{E4FEFD18-83FD-4A30-BAFB-534A41EC88AA}" type="pres">
      <dgm:prSet presAssocID="{ED39FE70-6C12-4D2C-A719-38BF7FB530A5}" presName="hierChild5" presStyleCnt="0"/>
      <dgm:spPr/>
    </dgm:pt>
    <dgm:pt modelId="{BC967199-EFB9-43A6-958F-EC4B87290536}" type="pres">
      <dgm:prSet presAssocID="{2AC08A16-D7B0-49B2-8A9F-D62FD22210FD}" presName="Name37" presStyleLbl="parChTrans1D2" presStyleIdx="1" presStyleCnt="3"/>
      <dgm:spPr/>
    </dgm:pt>
    <dgm:pt modelId="{95B09032-E1F2-4CE4-B464-6021AA268515}" type="pres">
      <dgm:prSet presAssocID="{896A9227-1628-42D1-9D90-4390E96FAF80}" presName="hierRoot2" presStyleCnt="0">
        <dgm:presLayoutVars>
          <dgm:hierBranch val="init"/>
        </dgm:presLayoutVars>
      </dgm:prSet>
      <dgm:spPr/>
    </dgm:pt>
    <dgm:pt modelId="{F4DE3716-63AE-44E2-82AF-F77194A53E41}" type="pres">
      <dgm:prSet presAssocID="{896A9227-1628-42D1-9D90-4390E96FAF80}" presName="rootComposite" presStyleCnt="0"/>
      <dgm:spPr/>
    </dgm:pt>
    <dgm:pt modelId="{D5A07670-D4BF-4DD6-9EB8-1D4ACAC8AD2B}" type="pres">
      <dgm:prSet presAssocID="{896A9227-1628-42D1-9D90-4390E96FAF80}" presName="rootText" presStyleLbl="node2" presStyleIdx="1" presStyleCnt="3">
        <dgm:presLayoutVars>
          <dgm:chPref val="3"/>
        </dgm:presLayoutVars>
      </dgm:prSet>
      <dgm:spPr/>
    </dgm:pt>
    <dgm:pt modelId="{090A88E8-C813-4C2C-87CE-CC4EDD6B6DDA}" type="pres">
      <dgm:prSet presAssocID="{896A9227-1628-42D1-9D90-4390E96FAF80}" presName="rootConnector" presStyleLbl="node2" presStyleIdx="1" presStyleCnt="3"/>
      <dgm:spPr/>
    </dgm:pt>
    <dgm:pt modelId="{9284A770-9C42-4FBD-9AA5-E0E2B91386C3}" type="pres">
      <dgm:prSet presAssocID="{896A9227-1628-42D1-9D90-4390E96FAF80}" presName="hierChild4" presStyleCnt="0"/>
      <dgm:spPr/>
    </dgm:pt>
    <dgm:pt modelId="{73073768-FC5B-43DA-8F5D-14F68AE4A1AC}" type="pres">
      <dgm:prSet presAssocID="{896A9227-1628-42D1-9D90-4390E96FAF80}" presName="hierChild5" presStyleCnt="0"/>
      <dgm:spPr/>
    </dgm:pt>
    <dgm:pt modelId="{0AEE0247-6C0C-4458-BEAA-89EE67B0BEEB}" type="pres">
      <dgm:prSet presAssocID="{6782CCC0-2654-42A6-BA6C-3186396C97A3}" presName="Name37" presStyleLbl="parChTrans1D2" presStyleIdx="2" presStyleCnt="3"/>
      <dgm:spPr/>
    </dgm:pt>
    <dgm:pt modelId="{1EDB8B40-E596-49AA-94E2-057F67BE87AA}" type="pres">
      <dgm:prSet presAssocID="{44C4D407-C1A1-4A0F-99C3-FA4B3C1F1883}" presName="hierRoot2" presStyleCnt="0">
        <dgm:presLayoutVars>
          <dgm:hierBranch val="init"/>
        </dgm:presLayoutVars>
      </dgm:prSet>
      <dgm:spPr/>
    </dgm:pt>
    <dgm:pt modelId="{C464A24F-AF70-4047-8E7A-B32919BC9E24}" type="pres">
      <dgm:prSet presAssocID="{44C4D407-C1A1-4A0F-99C3-FA4B3C1F1883}" presName="rootComposite" presStyleCnt="0"/>
      <dgm:spPr/>
    </dgm:pt>
    <dgm:pt modelId="{2436A2E0-19B6-4736-A7C3-F6CB8BFFD235}" type="pres">
      <dgm:prSet presAssocID="{44C4D407-C1A1-4A0F-99C3-FA4B3C1F1883}" presName="rootText" presStyleLbl="node2" presStyleIdx="2" presStyleCnt="3">
        <dgm:presLayoutVars>
          <dgm:chPref val="3"/>
        </dgm:presLayoutVars>
      </dgm:prSet>
      <dgm:spPr/>
    </dgm:pt>
    <dgm:pt modelId="{8977AC03-B429-4ECB-A1A7-9CAB82B7AB22}" type="pres">
      <dgm:prSet presAssocID="{44C4D407-C1A1-4A0F-99C3-FA4B3C1F1883}" presName="rootConnector" presStyleLbl="node2" presStyleIdx="2" presStyleCnt="3"/>
      <dgm:spPr/>
    </dgm:pt>
    <dgm:pt modelId="{6279717F-CF13-4C78-8545-266C15299E2A}" type="pres">
      <dgm:prSet presAssocID="{44C4D407-C1A1-4A0F-99C3-FA4B3C1F1883}" presName="hierChild4" presStyleCnt="0"/>
      <dgm:spPr/>
    </dgm:pt>
    <dgm:pt modelId="{BA4660CF-7780-4A04-AE34-2383FFBFF0E2}" type="pres">
      <dgm:prSet presAssocID="{44C4D407-C1A1-4A0F-99C3-FA4B3C1F1883}" presName="hierChild5" presStyleCnt="0"/>
      <dgm:spPr/>
    </dgm:pt>
    <dgm:pt modelId="{675F9F4F-63EB-462A-9C50-999F341E7DC7}" type="pres">
      <dgm:prSet presAssocID="{891D7074-0880-4C17-974C-F2F1D89C1F39}" presName="hierChild3" presStyleCnt="0"/>
      <dgm:spPr/>
    </dgm:pt>
  </dgm:ptLst>
  <dgm:cxnLst>
    <dgm:cxn modelId="{8FC8615C-635E-4EAD-ADF9-69A3008486CC}" srcId="{891D7074-0880-4C17-974C-F2F1D89C1F39}" destId="{896A9227-1628-42D1-9D90-4390E96FAF80}" srcOrd="1" destOrd="0" parTransId="{2AC08A16-D7B0-49B2-8A9F-D62FD22210FD}" sibTransId="{669FB47D-6D90-4D66-8A93-9B2FBA43C645}"/>
    <dgm:cxn modelId="{74FD4419-FF77-41B1-9010-C7ACE06CA789}" type="presOf" srcId="{5DA11395-7671-431D-A830-6BECC0DA27F2}" destId="{DB3435B8-80D4-4637-817B-CAB58183AF65}" srcOrd="0" destOrd="0" presId="urn:microsoft.com/office/officeart/2005/8/layout/orgChart1"/>
    <dgm:cxn modelId="{01FCBB17-41D3-4B67-8A0E-8706E3A8C0D7}" srcId="{891D7074-0880-4C17-974C-F2F1D89C1F39}" destId="{44C4D407-C1A1-4A0F-99C3-FA4B3C1F1883}" srcOrd="2" destOrd="0" parTransId="{6782CCC0-2654-42A6-BA6C-3186396C97A3}" sibTransId="{15F6291F-FC0F-48BB-B3E9-E390B1324AE8}"/>
    <dgm:cxn modelId="{36A70449-E39A-49B9-B896-C973D2286803}" type="presOf" srcId="{ED39FE70-6C12-4D2C-A719-38BF7FB530A5}" destId="{175EFEA4-3CCE-4E57-8D3B-EBD6C311548E}" srcOrd="1" destOrd="0" presId="urn:microsoft.com/office/officeart/2005/8/layout/orgChart1"/>
    <dgm:cxn modelId="{F24D1598-5A01-4B24-84E7-73F0CEBBE3C9}" type="presOf" srcId="{896A9227-1628-42D1-9D90-4390E96FAF80}" destId="{D5A07670-D4BF-4DD6-9EB8-1D4ACAC8AD2B}" srcOrd="0" destOrd="0" presId="urn:microsoft.com/office/officeart/2005/8/layout/orgChart1"/>
    <dgm:cxn modelId="{D6FAA9BB-0302-4449-B613-EF47558507A7}" srcId="{11D0238A-1490-40A4-AAAC-9AAFF2221548}" destId="{891D7074-0880-4C17-974C-F2F1D89C1F39}" srcOrd="0" destOrd="0" parTransId="{7E02FB5B-F7E9-42E2-B07D-AFFD7871280C}" sibTransId="{C1DE07F8-B3CB-486F-ACB4-C4A8AFC67030}"/>
    <dgm:cxn modelId="{2FB17AA6-770A-4771-93C1-F1E13D525649}" type="presOf" srcId="{44C4D407-C1A1-4A0F-99C3-FA4B3C1F1883}" destId="{2436A2E0-19B6-4736-A7C3-F6CB8BFFD235}" srcOrd="0" destOrd="0" presId="urn:microsoft.com/office/officeart/2005/8/layout/orgChart1"/>
    <dgm:cxn modelId="{7F9523F3-B2F8-496A-A06C-D8C565899047}" type="presOf" srcId="{891D7074-0880-4C17-974C-F2F1D89C1F39}" destId="{922C2356-1EEF-4E32-B90A-7CEE32D1319F}" srcOrd="0" destOrd="0" presId="urn:microsoft.com/office/officeart/2005/8/layout/orgChart1"/>
    <dgm:cxn modelId="{03ABA444-2F55-4ABA-82C0-1FCC9E20F3CF}" type="presOf" srcId="{44C4D407-C1A1-4A0F-99C3-FA4B3C1F1883}" destId="{8977AC03-B429-4ECB-A1A7-9CAB82B7AB22}" srcOrd="1" destOrd="0" presId="urn:microsoft.com/office/officeart/2005/8/layout/orgChart1"/>
    <dgm:cxn modelId="{C669973D-6CE7-45EA-8A38-27F6B450F22E}" type="presOf" srcId="{896A9227-1628-42D1-9D90-4390E96FAF80}" destId="{090A88E8-C813-4C2C-87CE-CC4EDD6B6DDA}" srcOrd="1" destOrd="0" presId="urn:microsoft.com/office/officeart/2005/8/layout/orgChart1"/>
    <dgm:cxn modelId="{3A0D85DE-DEC0-4D92-AF28-BAAF0C0A59F1}" srcId="{891D7074-0880-4C17-974C-F2F1D89C1F39}" destId="{ED39FE70-6C12-4D2C-A719-38BF7FB530A5}" srcOrd="0" destOrd="0" parTransId="{5DA11395-7671-431D-A830-6BECC0DA27F2}" sibTransId="{1FAEE9BF-439A-4033-BF3B-9D68C7E6237C}"/>
    <dgm:cxn modelId="{16BA3D15-A512-4C51-9913-F7C50147B5F5}" type="presOf" srcId="{6782CCC0-2654-42A6-BA6C-3186396C97A3}" destId="{0AEE0247-6C0C-4458-BEAA-89EE67B0BEEB}" srcOrd="0" destOrd="0" presId="urn:microsoft.com/office/officeart/2005/8/layout/orgChart1"/>
    <dgm:cxn modelId="{61B3EB79-BFD7-43C4-BDC9-254192FAE583}" type="presOf" srcId="{2AC08A16-D7B0-49B2-8A9F-D62FD22210FD}" destId="{BC967199-EFB9-43A6-958F-EC4B87290536}" srcOrd="0" destOrd="0" presId="urn:microsoft.com/office/officeart/2005/8/layout/orgChart1"/>
    <dgm:cxn modelId="{9F6D0501-8798-46ED-AA35-E73D3CC425B1}" type="presOf" srcId="{11D0238A-1490-40A4-AAAC-9AAFF2221548}" destId="{2614025E-ACDB-432F-9F94-5E7A76DED4BA}" srcOrd="0" destOrd="0" presId="urn:microsoft.com/office/officeart/2005/8/layout/orgChart1"/>
    <dgm:cxn modelId="{6D9CCDB9-3448-491B-990B-182677457E5E}" type="presOf" srcId="{891D7074-0880-4C17-974C-F2F1D89C1F39}" destId="{53C78B7D-8150-46EA-A61E-1070DE2185DC}" srcOrd="1" destOrd="0" presId="urn:microsoft.com/office/officeart/2005/8/layout/orgChart1"/>
    <dgm:cxn modelId="{6BF55700-261F-42A3-BBC5-092F35B11FA1}" type="presOf" srcId="{ED39FE70-6C12-4D2C-A719-38BF7FB530A5}" destId="{8CB176A5-5D55-421D-820F-B16D52C26E51}" srcOrd="0" destOrd="0" presId="urn:microsoft.com/office/officeart/2005/8/layout/orgChart1"/>
    <dgm:cxn modelId="{DC1EBB9F-1EB8-437B-B016-997FDA84BC66}" type="presParOf" srcId="{2614025E-ACDB-432F-9F94-5E7A76DED4BA}" destId="{50AC34AE-1E99-4C16-A0EA-B72180F6C760}" srcOrd="0" destOrd="0" presId="urn:microsoft.com/office/officeart/2005/8/layout/orgChart1"/>
    <dgm:cxn modelId="{45D81243-2499-4015-B2B3-6B62B8663FCD}" type="presParOf" srcId="{50AC34AE-1E99-4C16-A0EA-B72180F6C760}" destId="{3114E771-AA1A-4977-8322-F8622CDADFD0}" srcOrd="0" destOrd="0" presId="urn:microsoft.com/office/officeart/2005/8/layout/orgChart1"/>
    <dgm:cxn modelId="{72E6F549-4674-4A8C-80E9-BCAAC971D4CA}" type="presParOf" srcId="{3114E771-AA1A-4977-8322-F8622CDADFD0}" destId="{922C2356-1EEF-4E32-B90A-7CEE32D1319F}" srcOrd="0" destOrd="0" presId="urn:microsoft.com/office/officeart/2005/8/layout/orgChart1"/>
    <dgm:cxn modelId="{E57A0E39-1B5B-4247-9AA8-7505AFD7CD72}" type="presParOf" srcId="{3114E771-AA1A-4977-8322-F8622CDADFD0}" destId="{53C78B7D-8150-46EA-A61E-1070DE2185DC}" srcOrd="1" destOrd="0" presId="urn:microsoft.com/office/officeart/2005/8/layout/orgChart1"/>
    <dgm:cxn modelId="{68CC61E5-EFD8-43A1-821A-9BD0FF0EBCBE}" type="presParOf" srcId="{50AC34AE-1E99-4C16-A0EA-B72180F6C760}" destId="{FD5FC274-D155-4211-BC07-0657E7C974BA}" srcOrd="1" destOrd="0" presId="urn:microsoft.com/office/officeart/2005/8/layout/orgChart1"/>
    <dgm:cxn modelId="{205248D4-42FE-4E3A-9792-95342C9DD46B}" type="presParOf" srcId="{FD5FC274-D155-4211-BC07-0657E7C974BA}" destId="{DB3435B8-80D4-4637-817B-CAB58183AF65}" srcOrd="0" destOrd="0" presId="urn:microsoft.com/office/officeart/2005/8/layout/orgChart1"/>
    <dgm:cxn modelId="{3719148C-9F79-4BBD-A0F7-6445663D645C}" type="presParOf" srcId="{FD5FC274-D155-4211-BC07-0657E7C974BA}" destId="{F2834153-C058-4C4A-8A11-0F6D6C65CC95}" srcOrd="1" destOrd="0" presId="urn:microsoft.com/office/officeart/2005/8/layout/orgChart1"/>
    <dgm:cxn modelId="{64AD6AA4-17F1-4D3B-AAB0-641475DFEF1B}" type="presParOf" srcId="{F2834153-C058-4C4A-8A11-0F6D6C65CC95}" destId="{00F33417-4E93-499C-A6C7-562CF678A722}" srcOrd="0" destOrd="0" presId="urn:microsoft.com/office/officeart/2005/8/layout/orgChart1"/>
    <dgm:cxn modelId="{58E5C0AE-8640-4FAB-828C-50474C320C5A}" type="presParOf" srcId="{00F33417-4E93-499C-A6C7-562CF678A722}" destId="{8CB176A5-5D55-421D-820F-B16D52C26E51}" srcOrd="0" destOrd="0" presId="urn:microsoft.com/office/officeart/2005/8/layout/orgChart1"/>
    <dgm:cxn modelId="{D9297373-8B25-4EFA-8BD9-157FDB6927A5}" type="presParOf" srcId="{00F33417-4E93-499C-A6C7-562CF678A722}" destId="{175EFEA4-3CCE-4E57-8D3B-EBD6C311548E}" srcOrd="1" destOrd="0" presId="urn:microsoft.com/office/officeart/2005/8/layout/orgChart1"/>
    <dgm:cxn modelId="{96B7C328-21A6-47AA-93C2-35DAB12346D8}" type="presParOf" srcId="{F2834153-C058-4C4A-8A11-0F6D6C65CC95}" destId="{9CCC2933-4D3F-4C86-B6B4-404E88047708}" srcOrd="1" destOrd="0" presId="urn:microsoft.com/office/officeart/2005/8/layout/orgChart1"/>
    <dgm:cxn modelId="{B29CCC8A-5FD4-46F5-94FA-C1B78DF4A907}" type="presParOf" srcId="{F2834153-C058-4C4A-8A11-0F6D6C65CC95}" destId="{E4FEFD18-83FD-4A30-BAFB-534A41EC88AA}" srcOrd="2" destOrd="0" presId="urn:microsoft.com/office/officeart/2005/8/layout/orgChart1"/>
    <dgm:cxn modelId="{A8989FD9-980B-4EA1-BC6A-1B831FECB8C7}" type="presParOf" srcId="{FD5FC274-D155-4211-BC07-0657E7C974BA}" destId="{BC967199-EFB9-43A6-958F-EC4B87290536}" srcOrd="2" destOrd="0" presId="urn:microsoft.com/office/officeart/2005/8/layout/orgChart1"/>
    <dgm:cxn modelId="{7B459C05-F3E2-4DA2-A423-93B515AC29D0}" type="presParOf" srcId="{FD5FC274-D155-4211-BC07-0657E7C974BA}" destId="{95B09032-E1F2-4CE4-B464-6021AA268515}" srcOrd="3" destOrd="0" presId="urn:microsoft.com/office/officeart/2005/8/layout/orgChart1"/>
    <dgm:cxn modelId="{CAF82780-31B5-45C1-804C-8CFA04800095}" type="presParOf" srcId="{95B09032-E1F2-4CE4-B464-6021AA268515}" destId="{F4DE3716-63AE-44E2-82AF-F77194A53E41}" srcOrd="0" destOrd="0" presId="urn:microsoft.com/office/officeart/2005/8/layout/orgChart1"/>
    <dgm:cxn modelId="{B029E152-37D6-4ECB-BB89-D62ADD25D1AD}" type="presParOf" srcId="{F4DE3716-63AE-44E2-82AF-F77194A53E41}" destId="{D5A07670-D4BF-4DD6-9EB8-1D4ACAC8AD2B}" srcOrd="0" destOrd="0" presId="urn:microsoft.com/office/officeart/2005/8/layout/orgChart1"/>
    <dgm:cxn modelId="{ABE271D7-E8E3-4B8D-8DE9-12378DDF0710}" type="presParOf" srcId="{F4DE3716-63AE-44E2-82AF-F77194A53E41}" destId="{090A88E8-C813-4C2C-87CE-CC4EDD6B6DDA}" srcOrd="1" destOrd="0" presId="urn:microsoft.com/office/officeart/2005/8/layout/orgChart1"/>
    <dgm:cxn modelId="{06633E99-ED47-4B17-9E99-056B7A7F8A92}" type="presParOf" srcId="{95B09032-E1F2-4CE4-B464-6021AA268515}" destId="{9284A770-9C42-4FBD-9AA5-E0E2B91386C3}" srcOrd="1" destOrd="0" presId="urn:microsoft.com/office/officeart/2005/8/layout/orgChart1"/>
    <dgm:cxn modelId="{E4315418-1C7D-4AB6-8655-1CDD626AEE69}" type="presParOf" srcId="{95B09032-E1F2-4CE4-B464-6021AA268515}" destId="{73073768-FC5B-43DA-8F5D-14F68AE4A1AC}" srcOrd="2" destOrd="0" presId="urn:microsoft.com/office/officeart/2005/8/layout/orgChart1"/>
    <dgm:cxn modelId="{01C1D5DE-402B-4CEA-BA0E-186A7F43C0A1}" type="presParOf" srcId="{FD5FC274-D155-4211-BC07-0657E7C974BA}" destId="{0AEE0247-6C0C-4458-BEAA-89EE67B0BEEB}" srcOrd="4" destOrd="0" presId="urn:microsoft.com/office/officeart/2005/8/layout/orgChart1"/>
    <dgm:cxn modelId="{4EF81E0A-4E83-446E-9F09-C792C3FE17DA}" type="presParOf" srcId="{FD5FC274-D155-4211-BC07-0657E7C974BA}" destId="{1EDB8B40-E596-49AA-94E2-057F67BE87AA}" srcOrd="5" destOrd="0" presId="urn:microsoft.com/office/officeart/2005/8/layout/orgChart1"/>
    <dgm:cxn modelId="{E2901C0B-AD90-4A25-B803-A6975286C3B2}" type="presParOf" srcId="{1EDB8B40-E596-49AA-94E2-057F67BE87AA}" destId="{C464A24F-AF70-4047-8E7A-B32919BC9E24}" srcOrd="0" destOrd="0" presId="urn:microsoft.com/office/officeart/2005/8/layout/orgChart1"/>
    <dgm:cxn modelId="{69E360E1-B6E7-4F49-8D30-0665BBF23A3F}" type="presParOf" srcId="{C464A24F-AF70-4047-8E7A-B32919BC9E24}" destId="{2436A2E0-19B6-4736-A7C3-F6CB8BFFD235}" srcOrd="0" destOrd="0" presId="urn:microsoft.com/office/officeart/2005/8/layout/orgChart1"/>
    <dgm:cxn modelId="{FC0F8A1E-D14A-41F2-9E63-0CA518184614}" type="presParOf" srcId="{C464A24F-AF70-4047-8E7A-B32919BC9E24}" destId="{8977AC03-B429-4ECB-A1A7-9CAB82B7AB22}" srcOrd="1" destOrd="0" presId="urn:microsoft.com/office/officeart/2005/8/layout/orgChart1"/>
    <dgm:cxn modelId="{DA7F3F60-DC3F-4EE1-87F9-C680FDA69B3D}" type="presParOf" srcId="{1EDB8B40-E596-49AA-94E2-057F67BE87AA}" destId="{6279717F-CF13-4C78-8545-266C15299E2A}" srcOrd="1" destOrd="0" presId="urn:microsoft.com/office/officeart/2005/8/layout/orgChart1"/>
    <dgm:cxn modelId="{C0B6313A-F120-485B-A738-0314C1F8AD1B}" type="presParOf" srcId="{1EDB8B40-E596-49AA-94E2-057F67BE87AA}" destId="{BA4660CF-7780-4A04-AE34-2383FFBFF0E2}" srcOrd="2" destOrd="0" presId="urn:microsoft.com/office/officeart/2005/8/layout/orgChart1"/>
    <dgm:cxn modelId="{B6A7C2E6-2247-4B09-A182-E389DA0236AB}" type="presParOf" srcId="{50AC34AE-1E99-4C16-A0EA-B72180F6C760}" destId="{675F9F4F-63EB-462A-9C50-999F341E7DC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56DFD8-27F4-446B-9AB2-7C08D2DF93B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5A788E9F-3042-4E21-B658-EBB44380A072}">
      <dgm:prSet phldrT="[Text]"/>
      <dgm:spPr/>
      <dgm:t>
        <a:bodyPr/>
        <a:lstStyle/>
        <a:p>
          <a:r>
            <a:rPr lang="ar-SA" b="1" dirty="0" smtClean="0">
              <a:cs typeface="SKR HEAD1 Outlined" pitchFamily="2" charset="-78"/>
            </a:rPr>
            <a:t>ويتحقق بالصور الاتية:</a:t>
          </a:r>
          <a:endParaRPr lang="en-US" b="1" dirty="0">
            <a:cs typeface="SKR HEAD1 Outlined" pitchFamily="2" charset="-78"/>
          </a:endParaRPr>
        </a:p>
      </dgm:t>
    </dgm:pt>
    <dgm:pt modelId="{52ADB94E-CFCC-45A0-9058-DE516DA935FE}" type="parTrans" cxnId="{F4110AFA-4DCA-42A7-810A-F5AE98C097D4}">
      <dgm:prSet/>
      <dgm:spPr/>
      <dgm:t>
        <a:bodyPr/>
        <a:lstStyle/>
        <a:p>
          <a:endParaRPr lang="en-US"/>
        </a:p>
      </dgm:t>
    </dgm:pt>
    <dgm:pt modelId="{6057C798-2219-47B4-8332-B119314C0DB5}" type="sibTrans" cxnId="{F4110AFA-4DCA-42A7-810A-F5AE98C097D4}">
      <dgm:prSet/>
      <dgm:spPr/>
      <dgm:t>
        <a:bodyPr/>
        <a:lstStyle/>
        <a:p>
          <a:endParaRPr lang="en-US"/>
        </a:p>
      </dgm:t>
    </dgm:pt>
    <dgm:pt modelId="{F61CC797-B736-4F14-A86F-C0505167843E}">
      <dgm:prSet phldrT="[Text]" custT="1"/>
      <dgm:spPr/>
      <dgm:t>
        <a:bodyPr/>
        <a:lstStyle/>
        <a:p>
          <a:r>
            <a:rPr lang="ar-SA" sz="1800" b="1" dirty="0" smtClean="0"/>
            <a:t>اعتداء سلطة إدارية على اختصاص سلطة إدارية أخرى موازية لها</a:t>
          </a:r>
          <a:endParaRPr lang="en-US" sz="1800" b="1" dirty="0"/>
        </a:p>
      </dgm:t>
    </dgm:pt>
    <dgm:pt modelId="{4C0C061F-DD93-429B-9D6F-1C681C5C2534}" type="parTrans" cxnId="{A95323A6-7965-4967-8ACA-7EEE4AB5D08D}">
      <dgm:prSet/>
      <dgm:spPr/>
      <dgm:t>
        <a:bodyPr/>
        <a:lstStyle/>
        <a:p>
          <a:endParaRPr lang="en-US"/>
        </a:p>
      </dgm:t>
    </dgm:pt>
    <dgm:pt modelId="{482F8DC8-A882-4B71-9E03-B8D0F763FFF1}" type="sibTrans" cxnId="{A95323A6-7965-4967-8ACA-7EEE4AB5D08D}">
      <dgm:prSet/>
      <dgm:spPr/>
      <dgm:t>
        <a:bodyPr/>
        <a:lstStyle/>
        <a:p>
          <a:endParaRPr lang="en-US"/>
        </a:p>
      </dgm:t>
    </dgm:pt>
    <dgm:pt modelId="{A4C29C05-CCE6-4C0E-84D3-BA53E453D013}">
      <dgm:prSet phldrT="[Text]" custT="1"/>
      <dgm:spPr/>
      <dgm:t>
        <a:bodyPr/>
        <a:lstStyle/>
        <a:p>
          <a:r>
            <a:rPr lang="ar-SA" sz="1800" b="1" dirty="0" smtClean="0"/>
            <a:t>اعتداء سلطة إدارية دنيا على اختصاص سلطة إدارية عليا والعكس</a:t>
          </a:r>
          <a:endParaRPr lang="en-US" sz="1800" b="1" dirty="0"/>
        </a:p>
      </dgm:t>
    </dgm:pt>
    <dgm:pt modelId="{8AA07E2E-33DF-4D35-AB3D-F19DDDA485CB}" type="parTrans" cxnId="{111697D3-84B9-4545-A372-615FF8B247CA}">
      <dgm:prSet/>
      <dgm:spPr/>
      <dgm:t>
        <a:bodyPr/>
        <a:lstStyle/>
        <a:p>
          <a:endParaRPr lang="en-US"/>
        </a:p>
      </dgm:t>
    </dgm:pt>
    <dgm:pt modelId="{F064B55B-6313-4D17-9E62-6230EDA6971C}" type="sibTrans" cxnId="{111697D3-84B9-4545-A372-615FF8B247CA}">
      <dgm:prSet/>
      <dgm:spPr/>
      <dgm:t>
        <a:bodyPr/>
        <a:lstStyle/>
        <a:p>
          <a:endParaRPr lang="en-US"/>
        </a:p>
      </dgm:t>
    </dgm:pt>
    <dgm:pt modelId="{AF7F3001-A189-4790-9F05-10767809DBFE}">
      <dgm:prSet phldrT="[Text]" custT="1"/>
      <dgm:spPr/>
      <dgm:t>
        <a:bodyPr/>
        <a:lstStyle/>
        <a:p>
          <a:pPr rtl="1"/>
          <a:r>
            <a:rPr lang="ar-SA" sz="1800" b="1" dirty="0" smtClean="0"/>
            <a:t>اعتداء السلطة المركزية على اختصاصات الهيئات اللامركزية</a:t>
          </a:r>
          <a:endParaRPr lang="en-US" sz="1800" b="1" dirty="0"/>
        </a:p>
      </dgm:t>
    </dgm:pt>
    <dgm:pt modelId="{CA1E6071-FD38-48A6-815E-814B44F26AE9}" type="parTrans" cxnId="{7E9AC07D-7775-4CF9-BA3D-3AF514BE2D55}">
      <dgm:prSet/>
      <dgm:spPr/>
      <dgm:t>
        <a:bodyPr/>
        <a:lstStyle/>
        <a:p>
          <a:endParaRPr lang="en-US"/>
        </a:p>
      </dgm:t>
    </dgm:pt>
    <dgm:pt modelId="{38C400CD-A3A2-4FD2-81C0-A48149CCF578}" type="sibTrans" cxnId="{7E9AC07D-7775-4CF9-BA3D-3AF514BE2D55}">
      <dgm:prSet/>
      <dgm:spPr/>
      <dgm:t>
        <a:bodyPr/>
        <a:lstStyle/>
        <a:p>
          <a:endParaRPr lang="en-US"/>
        </a:p>
      </dgm:t>
    </dgm:pt>
    <dgm:pt modelId="{1A193302-89BE-4F0B-AD29-BB8B601D0B47}" type="pres">
      <dgm:prSet presAssocID="{7056DFD8-27F4-446B-9AB2-7C08D2DF93BB}" presName="Name0" presStyleCnt="0">
        <dgm:presLayoutVars>
          <dgm:chPref val="1"/>
          <dgm:dir val="rev"/>
          <dgm:animOne val="branch"/>
          <dgm:animLvl val="lvl"/>
          <dgm:resizeHandles val="exact"/>
        </dgm:presLayoutVars>
      </dgm:prSet>
      <dgm:spPr/>
    </dgm:pt>
    <dgm:pt modelId="{9EE92A8A-4A1D-4576-90A5-DC13DF1DD1C4}" type="pres">
      <dgm:prSet presAssocID="{5A788E9F-3042-4E21-B658-EBB44380A072}" presName="root1" presStyleCnt="0"/>
      <dgm:spPr/>
    </dgm:pt>
    <dgm:pt modelId="{344B08BA-C9E4-4978-918D-0664E854D24D}" type="pres">
      <dgm:prSet presAssocID="{5A788E9F-3042-4E21-B658-EBB44380A072}" presName="LevelOneTextNode" presStyleLbl="node0" presStyleIdx="0" presStyleCnt="1">
        <dgm:presLayoutVars>
          <dgm:chPref val="3"/>
        </dgm:presLayoutVars>
      </dgm:prSet>
      <dgm:spPr/>
      <dgm:t>
        <a:bodyPr/>
        <a:lstStyle/>
        <a:p>
          <a:endParaRPr lang="en-US"/>
        </a:p>
      </dgm:t>
    </dgm:pt>
    <dgm:pt modelId="{9477CB95-9F00-41A2-8AB1-07FC0438049C}" type="pres">
      <dgm:prSet presAssocID="{5A788E9F-3042-4E21-B658-EBB44380A072}" presName="level2hierChild" presStyleCnt="0"/>
      <dgm:spPr/>
    </dgm:pt>
    <dgm:pt modelId="{540EA95E-0183-4383-9E8E-B19718A1C013}" type="pres">
      <dgm:prSet presAssocID="{4C0C061F-DD93-429B-9D6F-1C681C5C2534}" presName="conn2-1" presStyleLbl="parChTrans1D2" presStyleIdx="0" presStyleCnt="3"/>
      <dgm:spPr/>
    </dgm:pt>
    <dgm:pt modelId="{CB231E8A-CB5D-4943-95BC-8024948B6C1F}" type="pres">
      <dgm:prSet presAssocID="{4C0C061F-DD93-429B-9D6F-1C681C5C2534}" presName="connTx" presStyleLbl="parChTrans1D2" presStyleIdx="0" presStyleCnt="3"/>
      <dgm:spPr/>
    </dgm:pt>
    <dgm:pt modelId="{731C9BF4-91A4-449F-94AC-A59057A20EEF}" type="pres">
      <dgm:prSet presAssocID="{F61CC797-B736-4F14-A86F-C0505167843E}" presName="root2" presStyleCnt="0"/>
      <dgm:spPr/>
    </dgm:pt>
    <dgm:pt modelId="{FF6F16FC-1A7A-42B4-8A12-AA783FBCD514}" type="pres">
      <dgm:prSet presAssocID="{F61CC797-B736-4F14-A86F-C0505167843E}" presName="LevelTwoTextNode" presStyleLbl="node2" presStyleIdx="0" presStyleCnt="3" custScaleX="180006">
        <dgm:presLayoutVars>
          <dgm:chPref val="3"/>
        </dgm:presLayoutVars>
      </dgm:prSet>
      <dgm:spPr/>
      <dgm:t>
        <a:bodyPr/>
        <a:lstStyle/>
        <a:p>
          <a:endParaRPr lang="en-US"/>
        </a:p>
      </dgm:t>
    </dgm:pt>
    <dgm:pt modelId="{8FE54DCE-F599-42C4-8242-60D5825D2823}" type="pres">
      <dgm:prSet presAssocID="{F61CC797-B736-4F14-A86F-C0505167843E}" presName="level3hierChild" presStyleCnt="0"/>
      <dgm:spPr/>
    </dgm:pt>
    <dgm:pt modelId="{4C704AC1-616F-493F-A96E-75286A624ACB}" type="pres">
      <dgm:prSet presAssocID="{8AA07E2E-33DF-4D35-AB3D-F19DDDA485CB}" presName="conn2-1" presStyleLbl="parChTrans1D2" presStyleIdx="1" presStyleCnt="3"/>
      <dgm:spPr/>
    </dgm:pt>
    <dgm:pt modelId="{630BB1E0-1AB4-4E26-9912-3941CA9ED1A0}" type="pres">
      <dgm:prSet presAssocID="{8AA07E2E-33DF-4D35-AB3D-F19DDDA485CB}" presName="connTx" presStyleLbl="parChTrans1D2" presStyleIdx="1" presStyleCnt="3"/>
      <dgm:spPr/>
    </dgm:pt>
    <dgm:pt modelId="{072C7E56-0389-4F41-8902-49A20F16A354}" type="pres">
      <dgm:prSet presAssocID="{A4C29C05-CCE6-4C0E-84D3-BA53E453D013}" presName="root2" presStyleCnt="0"/>
      <dgm:spPr/>
    </dgm:pt>
    <dgm:pt modelId="{016E7403-F35C-42D6-B88D-5CAD8588EEFE}" type="pres">
      <dgm:prSet presAssocID="{A4C29C05-CCE6-4C0E-84D3-BA53E453D013}" presName="LevelTwoTextNode" presStyleLbl="node2" presStyleIdx="1" presStyleCnt="3" custScaleX="180812">
        <dgm:presLayoutVars>
          <dgm:chPref val="3"/>
        </dgm:presLayoutVars>
      </dgm:prSet>
      <dgm:spPr/>
      <dgm:t>
        <a:bodyPr/>
        <a:lstStyle/>
        <a:p>
          <a:endParaRPr lang="en-US"/>
        </a:p>
      </dgm:t>
    </dgm:pt>
    <dgm:pt modelId="{C6F62D39-EBE2-4636-B36D-BF4A71530994}" type="pres">
      <dgm:prSet presAssocID="{A4C29C05-CCE6-4C0E-84D3-BA53E453D013}" presName="level3hierChild" presStyleCnt="0"/>
      <dgm:spPr/>
    </dgm:pt>
    <dgm:pt modelId="{3B4D3580-F3C6-43BC-8959-761989E2ED6F}" type="pres">
      <dgm:prSet presAssocID="{CA1E6071-FD38-48A6-815E-814B44F26AE9}" presName="conn2-1" presStyleLbl="parChTrans1D2" presStyleIdx="2" presStyleCnt="3"/>
      <dgm:spPr/>
    </dgm:pt>
    <dgm:pt modelId="{7E188515-5E6F-4A6F-B596-4BF9C663D81D}" type="pres">
      <dgm:prSet presAssocID="{CA1E6071-FD38-48A6-815E-814B44F26AE9}" presName="connTx" presStyleLbl="parChTrans1D2" presStyleIdx="2" presStyleCnt="3"/>
      <dgm:spPr/>
    </dgm:pt>
    <dgm:pt modelId="{48CE7E1B-6E67-4979-83F4-1381A8560E1E}" type="pres">
      <dgm:prSet presAssocID="{AF7F3001-A189-4790-9F05-10767809DBFE}" presName="root2" presStyleCnt="0"/>
      <dgm:spPr/>
    </dgm:pt>
    <dgm:pt modelId="{43BCC7AB-6AEF-416D-8C9F-2FD7B829A696}" type="pres">
      <dgm:prSet presAssocID="{AF7F3001-A189-4790-9F05-10767809DBFE}" presName="LevelTwoTextNode" presStyleLbl="node2" presStyleIdx="2" presStyleCnt="3" custScaleX="179879">
        <dgm:presLayoutVars>
          <dgm:chPref val="3"/>
        </dgm:presLayoutVars>
      </dgm:prSet>
      <dgm:spPr/>
      <dgm:t>
        <a:bodyPr/>
        <a:lstStyle/>
        <a:p>
          <a:endParaRPr lang="en-US"/>
        </a:p>
      </dgm:t>
    </dgm:pt>
    <dgm:pt modelId="{556A57FC-8AF1-43EE-A550-FAFCA56E27AA}" type="pres">
      <dgm:prSet presAssocID="{AF7F3001-A189-4790-9F05-10767809DBFE}" presName="level3hierChild" presStyleCnt="0"/>
      <dgm:spPr/>
    </dgm:pt>
  </dgm:ptLst>
  <dgm:cxnLst>
    <dgm:cxn modelId="{D800A956-2856-4F84-8B43-F2C1989CBC42}" type="presOf" srcId="{A4C29C05-CCE6-4C0E-84D3-BA53E453D013}" destId="{016E7403-F35C-42D6-B88D-5CAD8588EEFE}" srcOrd="0" destOrd="0" presId="urn:microsoft.com/office/officeart/2008/layout/HorizontalMultiLevelHierarchy"/>
    <dgm:cxn modelId="{91379812-BCD5-4230-8211-8CFF9C8C3C34}" type="presOf" srcId="{CA1E6071-FD38-48A6-815E-814B44F26AE9}" destId="{7E188515-5E6F-4A6F-B596-4BF9C663D81D}" srcOrd="1" destOrd="0" presId="urn:microsoft.com/office/officeart/2008/layout/HorizontalMultiLevelHierarchy"/>
    <dgm:cxn modelId="{A95323A6-7965-4967-8ACA-7EEE4AB5D08D}" srcId="{5A788E9F-3042-4E21-B658-EBB44380A072}" destId="{F61CC797-B736-4F14-A86F-C0505167843E}" srcOrd="0" destOrd="0" parTransId="{4C0C061F-DD93-429B-9D6F-1C681C5C2534}" sibTransId="{482F8DC8-A882-4B71-9E03-B8D0F763FFF1}"/>
    <dgm:cxn modelId="{111697D3-84B9-4545-A372-615FF8B247CA}" srcId="{5A788E9F-3042-4E21-B658-EBB44380A072}" destId="{A4C29C05-CCE6-4C0E-84D3-BA53E453D013}" srcOrd="1" destOrd="0" parTransId="{8AA07E2E-33DF-4D35-AB3D-F19DDDA485CB}" sibTransId="{F064B55B-6313-4D17-9E62-6230EDA6971C}"/>
    <dgm:cxn modelId="{B9230B00-0ED6-4D93-85BD-3D93F7B2B647}" type="presOf" srcId="{4C0C061F-DD93-429B-9D6F-1C681C5C2534}" destId="{CB231E8A-CB5D-4943-95BC-8024948B6C1F}" srcOrd="1" destOrd="0" presId="urn:microsoft.com/office/officeart/2008/layout/HorizontalMultiLevelHierarchy"/>
    <dgm:cxn modelId="{DE80CC48-7731-452E-84FF-A896F86F5A9A}" type="presOf" srcId="{F61CC797-B736-4F14-A86F-C0505167843E}" destId="{FF6F16FC-1A7A-42B4-8A12-AA783FBCD514}" srcOrd="0" destOrd="0" presId="urn:microsoft.com/office/officeart/2008/layout/HorizontalMultiLevelHierarchy"/>
    <dgm:cxn modelId="{14446B68-6B99-46D4-A825-9A91BD382E7B}" type="presOf" srcId="{CA1E6071-FD38-48A6-815E-814B44F26AE9}" destId="{3B4D3580-F3C6-43BC-8959-761989E2ED6F}" srcOrd="0" destOrd="0" presId="urn:microsoft.com/office/officeart/2008/layout/HorizontalMultiLevelHierarchy"/>
    <dgm:cxn modelId="{7E9AC07D-7775-4CF9-BA3D-3AF514BE2D55}" srcId="{5A788E9F-3042-4E21-B658-EBB44380A072}" destId="{AF7F3001-A189-4790-9F05-10767809DBFE}" srcOrd="2" destOrd="0" parTransId="{CA1E6071-FD38-48A6-815E-814B44F26AE9}" sibTransId="{38C400CD-A3A2-4FD2-81C0-A48149CCF578}"/>
    <dgm:cxn modelId="{28BB369C-B920-438F-98CD-ADEAADA6FD53}" type="presOf" srcId="{AF7F3001-A189-4790-9F05-10767809DBFE}" destId="{43BCC7AB-6AEF-416D-8C9F-2FD7B829A696}" srcOrd="0" destOrd="0" presId="urn:microsoft.com/office/officeart/2008/layout/HorizontalMultiLevelHierarchy"/>
    <dgm:cxn modelId="{F4110AFA-4DCA-42A7-810A-F5AE98C097D4}" srcId="{7056DFD8-27F4-446B-9AB2-7C08D2DF93BB}" destId="{5A788E9F-3042-4E21-B658-EBB44380A072}" srcOrd="0" destOrd="0" parTransId="{52ADB94E-CFCC-45A0-9058-DE516DA935FE}" sibTransId="{6057C798-2219-47B4-8332-B119314C0DB5}"/>
    <dgm:cxn modelId="{86760DA9-05B8-4FCA-8F7D-766DD711F2D1}" type="presOf" srcId="{7056DFD8-27F4-446B-9AB2-7C08D2DF93BB}" destId="{1A193302-89BE-4F0B-AD29-BB8B601D0B47}" srcOrd="0" destOrd="0" presId="urn:microsoft.com/office/officeart/2008/layout/HorizontalMultiLevelHierarchy"/>
    <dgm:cxn modelId="{A94350F7-0EDF-433A-AD7F-BD917F15B2E0}" type="presOf" srcId="{8AA07E2E-33DF-4D35-AB3D-F19DDDA485CB}" destId="{630BB1E0-1AB4-4E26-9912-3941CA9ED1A0}" srcOrd="1" destOrd="0" presId="urn:microsoft.com/office/officeart/2008/layout/HorizontalMultiLevelHierarchy"/>
    <dgm:cxn modelId="{13A318CF-3563-4C75-92E0-ECE9DC6A9F1B}" type="presOf" srcId="{8AA07E2E-33DF-4D35-AB3D-F19DDDA485CB}" destId="{4C704AC1-616F-493F-A96E-75286A624ACB}" srcOrd="0" destOrd="0" presId="urn:microsoft.com/office/officeart/2008/layout/HorizontalMultiLevelHierarchy"/>
    <dgm:cxn modelId="{8204457E-888F-4BDF-B070-1E344CD7237E}" type="presOf" srcId="{5A788E9F-3042-4E21-B658-EBB44380A072}" destId="{344B08BA-C9E4-4978-918D-0664E854D24D}" srcOrd="0" destOrd="0" presId="urn:microsoft.com/office/officeart/2008/layout/HorizontalMultiLevelHierarchy"/>
    <dgm:cxn modelId="{8CD386B2-27F7-4602-A1CF-9E111F84A448}" type="presOf" srcId="{4C0C061F-DD93-429B-9D6F-1C681C5C2534}" destId="{540EA95E-0183-4383-9E8E-B19718A1C013}" srcOrd="0" destOrd="0" presId="urn:microsoft.com/office/officeart/2008/layout/HorizontalMultiLevelHierarchy"/>
    <dgm:cxn modelId="{4C515B1B-1FE0-4C33-9CCD-A7D7F0B12F5D}" type="presParOf" srcId="{1A193302-89BE-4F0B-AD29-BB8B601D0B47}" destId="{9EE92A8A-4A1D-4576-90A5-DC13DF1DD1C4}" srcOrd="0" destOrd="0" presId="urn:microsoft.com/office/officeart/2008/layout/HorizontalMultiLevelHierarchy"/>
    <dgm:cxn modelId="{BD830869-D79E-4D8A-A0AA-13869B7926CD}" type="presParOf" srcId="{9EE92A8A-4A1D-4576-90A5-DC13DF1DD1C4}" destId="{344B08BA-C9E4-4978-918D-0664E854D24D}" srcOrd="0" destOrd="0" presId="urn:microsoft.com/office/officeart/2008/layout/HorizontalMultiLevelHierarchy"/>
    <dgm:cxn modelId="{6CE87065-A36C-48BF-AC8A-AA7492F853AF}" type="presParOf" srcId="{9EE92A8A-4A1D-4576-90A5-DC13DF1DD1C4}" destId="{9477CB95-9F00-41A2-8AB1-07FC0438049C}" srcOrd="1" destOrd="0" presId="urn:microsoft.com/office/officeart/2008/layout/HorizontalMultiLevelHierarchy"/>
    <dgm:cxn modelId="{1B938276-7CBA-4457-95F1-D4904B383B63}" type="presParOf" srcId="{9477CB95-9F00-41A2-8AB1-07FC0438049C}" destId="{540EA95E-0183-4383-9E8E-B19718A1C013}" srcOrd="0" destOrd="0" presId="urn:microsoft.com/office/officeart/2008/layout/HorizontalMultiLevelHierarchy"/>
    <dgm:cxn modelId="{5DED5E04-FE42-4AE2-A549-699118B96039}" type="presParOf" srcId="{540EA95E-0183-4383-9E8E-B19718A1C013}" destId="{CB231E8A-CB5D-4943-95BC-8024948B6C1F}" srcOrd="0" destOrd="0" presId="urn:microsoft.com/office/officeart/2008/layout/HorizontalMultiLevelHierarchy"/>
    <dgm:cxn modelId="{7F9617B6-F661-453D-AA54-8DA09CA62891}" type="presParOf" srcId="{9477CB95-9F00-41A2-8AB1-07FC0438049C}" destId="{731C9BF4-91A4-449F-94AC-A59057A20EEF}" srcOrd="1" destOrd="0" presId="urn:microsoft.com/office/officeart/2008/layout/HorizontalMultiLevelHierarchy"/>
    <dgm:cxn modelId="{3BA5E947-AEBF-430E-AC30-FBEE98E1CCCD}" type="presParOf" srcId="{731C9BF4-91A4-449F-94AC-A59057A20EEF}" destId="{FF6F16FC-1A7A-42B4-8A12-AA783FBCD514}" srcOrd="0" destOrd="0" presId="urn:microsoft.com/office/officeart/2008/layout/HorizontalMultiLevelHierarchy"/>
    <dgm:cxn modelId="{83552E39-E159-4673-9CC2-4502C4AEA39A}" type="presParOf" srcId="{731C9BF4-91A4-449F-94AC-A59057A20EEF}" destId="{8FE54DCE-F599-42C4-8242-60D5825D2823}" srcOrd="1" destOrd="0" presId="urn:microsoft.com/office/officeart/2008/layout/HorizontalMultiLevelHierarchy"/>
    <dgm:cxn modelId="{9668396C-B880-4798-A62D-C94E01C4137A}" type="presParOf" srcId="{9477CB95-9F00-41A2-8AB1-07FC0438049C}" destId="{4C704AC1-616F-493F-A96E-75286A624ACB}" srcOrd="2" destOrd="0" presId="urn:microsoft.com/office/officeart/2008/layout/HorizontalMultiLevelHierarchy"/>
    <dgm:cxn modelId="{FA8EF842-E396-4040-8810-ABCC86B302D0}" type="presParOf" srcId="{4C704AC1-616F-493F-A96E-75286A624ACB}" destId="{630BB1E0-1AB4-4E26-9912-3941CA9ED1A0}" srcOrd="0" destOrd="0" presId="urn:microsoft.com/office/officeart/2008/layout/HorizontalMultiLevelHierarchy"/>
    <dgm:cxn modelId="{02C45379-4A31-44B7-ACCE-FEAA55A084CD}" type="presParOf" srcId="{9477CB95-9F00-41A2-8AB1-07FC0438049C}" destId="{072C7E56-0389-4F41-8902-49A20F16A354}" srcOrd="3" destOrd="0" presId="urn:microsoft.com/office/officeart/2008/layout/HorizontalMultiLevelHierarchy"/>
    <dgm:cxn modelId="{D2A09EA7-7DF7-4609-809C-1F1087AF5995}" type="presParOf" srcId="{072C7E56-0389-4F41-8902-49A20F16A354}" destId="{016E7403-F35C-42D6-B88D-5CAD8588EEFE}" srcOrd="0" destOrd="0" presId="urn:microsoft.com/office/officeart/2008/layout/HorizontalMultiLevelHierarchy"/>
    <dgm:cxn modelId="{67AAE27D-8785-40C6-998C-07317E890954}" type="presParOf" srcId="{072C7E56-0389-4F41-8902-49A20F16A354}" destId="{C6F62D39-EBE2-4636-B36D-BF4A71530994}" srcOrd="1" destOrd="0" presId="urn:microsoft.com/office/officeart/2008/layout/HorizontalMultiLevelHierarchy"/>
    <dgm:cxn modelId="{78FD38D0-1DFA-4834-8EFB-E06C9027D754}" type="presParOf" srcId="{9477CB95-9F00-41A2-8AB1-07FC0438049C}" destId="{3B4D3580-F3C6-43BC-8959-761989E2ED6F}" srcOrd="4" destOrd="0" presId="urn:microsoft.com/office/officeart/2008/layout/HorizontalMultiLevelHierarchy"/>
    <dgm:cxn modelId="{7C74CF83-2878-454D-8EA4-5BA7A5A75E15}" type="presParOf" srcId="{3B4D3580-F3C6-43BC-8959-761989E2ED6F}" destId="{7E188515-5E6F-4A6F-B596-4BF9C663D81D}" srcOrd="0" destOrd="0" presId="urn:microsoft.com/office/officeart/2008/layout/HorizontalMultiLevelHierarchy"/>
    <dgm:cxn modelId="{07078C02-F5D4-4A5B-8511-260AE47A653A}" type="presParOf" srcId="{9477CB95-9F00-41A2-8AB1-07FC0438049C}" destId="{48CE7E1B-6E67-4979-83F4-1381A8560E1E}" srcOrd="5" destOrd="0" presId="urn:microsoft.com/office/officeart/2008/layout/HorizontalMultiLevelHierarchy"/>
    <dgm:cxn modelId="{5F2F0433-3F23-4C7C-986C-FEDAEE4764BE}" type="presParOf" srcId="{48CE7E1B-6E67-4979-83F4-1381A8560E1E}" destId="{43BCC7AB-6AEF-416D-8C9F-2FD7B829A696}" srcOrd="0" destOrd="0" presId="urn:microsoft.com/office/officeart/2008/layout/HorizontalMultiLevelHierarchy"/>
    <dgm:cxn modelId="{ED6FA404-BB8F-4640-BAA4-8CFC402A981F}" type="presParOf" srcId="{48CE7E1B-6E67-4979-83F4-1381A8560E1E}" destId="{556A57FC-8AF1-43EE-A550-FAFCA56E27A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007116-0CE1-47A9-80BB-A01D362E3A3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2C34575-492D-450A-8C8F-F9F25F4AEBDD}">
      <dgm:prSet phldrT="[Text]"/>
      <dgm:spPr/>
      <dgm:t>
        <a:bodyPr/>
        <a:lstStyle/>
        <a:p>
          <a:pPr rtl="1"/>
          <a:r>
            <a:rPr lang="ar-SA" dirty="0" smtClean="0">
              <a:cs typeface="SKR HEAD1 Outlined" pitchFamily="2" charset="-78"/>
            </a:rPr>
            <a:t>صدور القرار من </a:t>
          </a:r>
          <a:endParaRPr lang="en-US" dirty="0"/>
        </a:p>
      </dgm:t>
    </dgm:pt>
    <dgm:pt modelId="{99B883C5-7250-4527-B7FF-32CD700167AB}" type="parTrans" cxnId="{C9C3364C-F1DC-4C75-AA3B-EB29B74AC019}">
      <dgm:prSet/>
      <dgm:spPr/>
      <dgm:t>
        <a:bodyPr/>
        <a:lstStyle/>
        <a:p>
          <a:endParaRPr lang="en-US"/>
        </a:p>
      </dgm:t>
    </dgm:pt>
    <dgm:pt modelId="{1678B8A0-CDA8-45C9-9BF9-B9DE7D0AF385}" type="sibTrans" cxnId="{C9C3364C-F1DC-4C75-AA3B-EB29B74AC019}">
      <dgm:prSet/>
      <dgm:spPr/>
      <dgm:t>
        <a:bodyPr/>
        <a:lstStyle/>
        <a:p>
          <a:endParaRPr lang="en-US"/>
        </a:p>
      </dgm:t>
    </dgm:pt>
    <dgm:pt modelId="{78A2E053-77BE-464B-8353-3A348D861C23}">
      <dgm:prSet phldrT="[Text]"/>
      <dgm:spPr/>
      <dgm:t>
        <a:bodyPr/>
        <a:lstStyle/>
        <a:p>
          <a:pPr rtl="1"/>
          <a:r>
            <a:rPr lang="ar-SA" dirty="0" smtClean="0">
              <a:cs typeface="SKR HEAD1 Outlined" pitchFamily="2" charset="-78"/>
            </a:rPr>
            <a:t>ممن لا يتصف بصفة الموظف العام: والاصل ان قراراته معدومة ما عدا في أحوال خاصة</a:t>
          </a:r>
          <a:endParaRPr lang="en-US" dirty="0"/>
        </a:p>
      </dgm:t>
    </dgm:pt>
    <dgm:pt modelId="{7C4DA993-1C88-4587-847C-06BB719EF0BA}" type="parTrans" cxnId="{648CAB8C-C474-4F1E-B6DD-CE17147D1E65}">
      <dgm:prSet/>
      <dgm:spPr/>
      <dgm:t>
        <a:bodyPr/>
        <a:lstStyle/>
        <a:p>
          <a:endParaRPr lang="en-US"/>
        </a:p>
      </dgm:t>
    </dgm:pt>
    <dgm:pt modelId="{51AA16DC-A6E0-46CF-A591-E4D2423A9E61}" type="sibTrans" cxnId="{648CAB8C-C474-4F1E-B6DD-CE17147D1E65}">
      <dgm:prSet/>
      <dgm:spPr/>
      <dgm:t>
        <a:bodyPr/>
        <a:lstStyle/>
        <a:p>
          <a:endParaRPr lang="en-US"/>
        </a:p>
      </dgm:t>
    </dgm:pt>
    <dgm:pt modelId="{890843CE-5D94-4E9B-A599-D33B5A4C57D0}">
      <dgm:prSet phldrT="[Text]" custT="1"/>
      <dgm:spPr/>
      <dgm:t>
        <a:bodyPr/>
        <a:lstStyle/>
        <a:p>
          <a:pPr rtl="1"/>
          <a:r>
            <a:rPr lang="ar-SA" sz="2200" b="1" dirty="0" smtClean="0">
              <a:latin typeface="Sakkal Majalla" panose="02000000000000000000" pitchFamily="2" charset="-78"/>
              <a:cs typeface="Sakkal Majalla" panose="02000000000000000000" pitchFamily="2" charset="-78"/>
            </a:rPr>
            <a:t>ممن لا يتصف بصفة الموظف العام: والاصل ان قراراته معدومة ما عدا في أحوال خاصة</a:t>
          </a:r>
          <a:endParaRPr lang="en-US" sz="2200" b="1" dirty="0">
            <a:latin typeface="Sakkal Majalla" panose="02000000000000000000" pitchFamily="2" charset="-78"/>
            <a:cs typeface="Sakkal Majalla" panose="02000000000000000000" pitchFamily="2" charset="-78"/>
          </a:endParaRPr>
        </a:p>
      </dgm:t>
    </dgm:pt>
    <dgm:pt modelId="{05F4D7B4-FD36-4867-BB3C-3B7D61675BBF}" type="parTrans" cxnId="{A75FB550-0E87-4865-AD23-89F1895AE132}">
      <dgm:prSet/>
      <dgm:spPr/>
      <dgm:t>
        <a:bodyPr/>
        <a:lstStyle/>
        <a:p>
          <a:endParaRPr lang="en-US"/>
        </a:p>
      </dgm:t>
    </dgm:pt>
    <dgm:pt modelId="{B01BF8D2-A458-4F12-A4E4-7A68DBC6DFA7}" type="sibTrans" cxnId="{A75FB550-0E87-4865-AD23-89F1895AE132}">
      <dgm:prSet/>
      <dgm:spPr/>
      <dgm:t>
        <a:bodyPr/>
        <a:lstStyle/>
        <a:p>
          <a:endParaRPr lang="en-US"/>
        </a:p>
      </dgm:t>
    </dgm:pt>
    <dgm:pt modelId="{3D650166-B505-47BD-92B5-92C81857A872}">
      <dgm:prSet phldrT="[Text]" custT="1"/>
      <dgm:spPr/>
      <dgm:t>
        <a:bodyPr/>
        <a:lstStyle/>
        <a:p>
          <a:pPr rtl="1"/>
          <a:r>
            <a:rPr lang="ar-SA" sz="2200" b="1" dirty="0" smtClean="0">
              <a:latin typeface="Sakkal Majalla" panose="02000000000000000000" pitchFamily="2" charset="-78"/>
              <a:cs typeface="Sakkal Majalla" panose="02000000000000000000" pitchFamily="2" charset="-78"/>
            </a:rPr>
            <a:t>في الظروف الاستثنائية تعد قراراته مشروعة على أساس ضرورة تسيير المرافق العامة بانتظام واطراد </a:t>
          </a:r>
          <a:endParaRPr lang="en-US" sz="2200" dirty="0">
            <a:latin typeface="Sakkal Majalla" panose="02000000000000000000" pitchFamily="2" charset="-78"/>
            <a:cs typeface="Sakkal Majalla" panose="02000000000000000000" pitchFamily="2" charset="-78"/>
          </a:endParaRPr>
        </a:p>
      </dgm:t>
    </dgm:pt>
    <dgm:pt modelId="{FF87128A-76AD-426E-BA5C-C57B336978DC}" type="parTrans" cxnId="{B223DD7B-E9FB-41D0-9F76-9F3ED22FD0E3}">
      <dgm:prSet/>
      <dgm:spPr/>
      <dgm:t>
        <a:bodyPr/>
        <a:lstStyle/>
        <a:p>
          <a:endParaRPr lang="en-US"/>
        </a:p>
      </dgm:t>
    </dgm:pt>
    <dgm:pt modelId="{D81BCAD5-E80C-4F8B-9F7B-02B6A7EADE2D}" type="sibTrans" cxnId="{B223DD7B-E9FB-41D0-9F76-9F3ED22FD0E3}">
      <dgm:prSet/>
      <dgm:spPr/>
      <dgm:t>
        <a:bodyPr/>
        <a:lstStyle/>
        <a:p>
          <a:endParaRPr lang="en-US"/>
        </a:p>
      </dgm:t>
    </dgm:pt>
    <dgm:pt modelId="{117E071E-C0A0-46FD-8F2F-BB823EA7BD87}">
      <dgm:prSet phldrT="[Text]" custT="1"/>
      <dgm:spPr/>
      <dgm:t>
        <a:bodyPr/>
        <a:lstStyle/>
        <a:p>
          <a:r>
            <a:rPr lang="ar-SA" sz="2000" b="1" dirty="0" smtClean="0">
              <a:latin typeface="Sakkal Majalla" panose="02000000000000000000" pitchFamily="2" charset="-78"/>
              <a:cs typeface="SKR HEAD1 Outlined" pitchFamily="2" charset="-78"/>
            </a:rPr>
            <a:t>اعتداء الإدارة على اختصاصات السلطتين التشريعية والقضائية</a:t>
          </a:r>
          <a:endParaRPr lang="en-US" sz="2000" b="1" dirty="0">
            <a:latin typeface="Sakkal Majalla" panose="02000000000000000000" pitchFamily="2" charset="-78"/>
            <a:cs typeface="SKR HEAD1 Outlined" pitchFamily="2" charset="-78"/>
          </a:endParaRPr>
        </a:p>
      </dgm:t>
    </dgm:pt>
    <dgm:pt modelId="{292FC1C2-C4ED-4486-AD83-D20E0CA51A7A}" type="parTrans" cxnId="{82A28358-F231-46ED-835C-47AC64B1E2EC}">
      <dgm:prSet/>
      <dgm:spPr/>
      <dgm:t>
        <a:bodyPr/>
        <a:lstStyle/>
        <a:p>
          <a:endParaRPr lang="en-US"/>
        </a:p>
      </dgm:t>
    </dgm:pt>
    <dgm:pt modelId="{950E2B5B-0805-4C51-8893-76A5015D2F88}" type="sibTrans" cxnId="{82A28358-F231-46ED-835C-47AC64B1E2EC}">
      <dgm:prSet/>
      <dgm:spPr/>
      <dgm:t>
        <a:bodyPr/>
        <a:lstStyle/>
        <a:p>
          <a:endParaRPr lang="en-US"/>
        </a:p>
      </dgm:t>
    </dgm:pt>
    <dgm:pt modelId="{5CFACBA5-D68C-4A83-9712-AF7BE7BE2710}" type="pres">
      <dgm:prSet presAssocID="{4F007116-0CE1-47A9-80BB-A01D362E3A38}" presName="diagram" presStyleCnt="0">
        <dgm:presLayoutVars>
          <dgm:chPref val="1"/>
          <dgm:dir val="rev"/>
          <dgm:animOne val="branch"/>
          <dgm:animLvl val="lvl"/>
          <dgm:resizeHandles val="exact"/>
        </dgm:presLayoutVars>
      </dgm:prSet>
      <dgm:spPr/>
    </dgm:pt>
    <dgm:pt modelId="{4CBE2F76-564D-4ADF-A6C0-96288B3C0A92}" type="pres">
      <dgm:prSet presAssocID="{F2C34575-492D-450A-8C8F-F9F25F4AEBDD}" presName="root1" presStyleCnt="0"/>
      <dgm:spPr/>
    </dgm:pt>
    <dgm:pt modelId="{91C82F04-9793-4B0B-B222-302785C6A765}" type="pres">
      <dgm:prSet presAssocID="{F2C34575-492D-450A-8C8F-F9F25F4AEBDD}" presName="LevelOneTextNode" presStyleLbl="node0" presStyleIdx="0" presStyleCnt="1">
        <dgm:presLayoutVars>
          <dgm:chPref val="3"/>
        </dgm:presLayoutVars>
      </dgm:prSet>
      <dgm:spPr/>
      <dgm:t>
        <a:bodyPr/>
        <a:lstStyle/>
        <a:p>
          <a:endParaRPr lang="en-US"/>
        </a:p>
      </dgm:t>
    </dgm:pt>
    <dgm:pt modelId="{538DEAB6-DB73-4476-A8E0-1157B59E632F}" type="pres">
      <dgm:prSet presAssocID="{F2C34575-492D-450A-8C8F-F9F25F4AEBDD}" presName="level2hierChild" presStyleCnt="0"/>
      <dgm:spPr/>
    </dgm:pt>
    <dgm:pt modelId="{0EEE797F-ED3E-47CD-A025-524D235BDE2B}" type="pres">
      <dgm:prSet presAssocID="{7C4DA993-1C88-4587-847C-06BB719EF0BA}" presName="conn2-1" presStyleLbl="parChTrans1D2" presStyleIdx="0" presStyleCnt="2"/>
      <dgm:spPr/>
    </dgm:pt>
    <dgm:pt modelId="{615C75D0-0BF7-4F32-8670-E7B492A26FFB}" type="pres">
      <dgm:prSet presAssocID="{7C4DA993-1C88-4587-847C-06BB719EF0BA}" presName="connTx" presStyleLbl="parChTrans1D2" presStyleIdx="0" presStyleCnt="2"/>
      <dgm:spPr/>
    </dgm:pt>
    <dgm:pt modelId="{D627E3B1-D031-414E-8A4C-9BDC4FF968BC}" type="pres">
      <dgm:prSet presAssocID="{78A2E053-77BE-464B-8353-3A348D861C23}" presName="root2" presStyleCnt="0"/>
      <dgm:spPr/>
    </dgm:pt>
    <dgm:pt modelId="{E354E335-70D2-48F9-AE57-6A5B3B67A41E}" type="pres">
      <dgm:prSet presAssocID="{78A2E053-77BE-464B-8353-3A348D861C23}" presName="LevelTwoTextNode" presStyleLbl="node2" presStyleIdx="0" presStyleCnt="2">
        <dgm:presLayoutVars>
          <dgm:chPref val="3"/>
        </dgm:presLayoutVars>
      </dgm:prSet>
      <dgm:spPr/>
      <dgm:t>
        <a:bodyPr/>
        <a:lstStyle/>
        <a:p>
          <a:endParaRPr lang="en-US"/>
        </a:p>
      </dgm:t>
    </dgm:pt>
    <dgm:pt modelId="{01F96C40-EA39-40CE-B815-45D715CC6410}" type="pres">
      <dgm:prSet presAssocID="{78A2E053-77BE-464B-8353-3A348D861C23}" presName="level3hierChild" presStyleCnt="0"/>
      <dgm:spPr/>
    </dgm:pt>
    <dgm:pt modelId="{1B88C675-9C24-4CD3-9B6C-82F67ED0A666}" type="pres">
      <dgm:prSet presAssocID="{05F4D7B4-FD36-4867-BB3C-3B7D61675BBF}" presName="conn2-1" presStyleLbl="parChTrans1D3" presStyleIdx="0" presStyleCnt="2"/>
      <dgm:spPr/>
    </dgm:pt>
    <dgm:pt modelId="{C5735625-2E88-4116-A7B4-38768CDA4EE7}" type="pres">
      <dgm:prSet presAssocID="{05F4D7B4-FD36-4867-BB3C-3B7D61675BBF}" presName="connTx" presStyleLbl="parChTrans1D3" presStyleIdx="0" presStyleCnt="2"/>
      <dgm:spPr/>
    </dgm:pt>
    <dgm:pt modelId="{A90469A4-DD16-4661-B8EE-BD81B21618F0}" type="pres">
      <dgm:prSet presAssocID="{890843CE-5D94-4E9B-A599-D33B5A4C57D0}" presName="root2" presStyleCnt="0"/>
      <dgm:spPr/>
    </dgm:pt>
    <dgm:pt modelId="{5D428E9A-B4BC-4553-934B-AF16BB4711FA}" type="pres">
      <dgm:prSet presAssocID="{890843CE-5D94-4E9B-A599-D33B5A4C57D0}" presName="LevelTwoTextNode" presStyleLbl="node3" presStyleIdx="0" presStyleCnt="2">
        <dgm:presLayoutVars>
          <dgm:chPref val="3"/>
        </dgm:presLayoutVars>
      </dgm:prSet>
      <dgm:spPr/>
      <dgm:t>
        <a:bodyPr/>
        <a:lstStyle/>
        <a:p>
          <a:endParaRPr lang="en-US"/>
        </a:p>
      </dgm:t>
    </dgm:pt>
    <dgm:pt modelId="{A19F38C0-2714-4E5E-A6B7-B9F4F0D5864C}" type="pres">
      <dgm:prSet presAssocID="{890843CE-5D94-4E9B-A599-D33B5A4C57D0}" presName="level3hierChild" presStyleCnt="0"/>
      <dgm:spPr/>
    </dgm:pt>
    <dgm:pt modelId="{EB9F3778-900C-4E2B-BFD3-E704AF46382A}" type="pres">
      <dgm:prSet presAssocID="{FF87128A-76AD-426E-BA5C-C57B336978DC}" presName="conn2-1" presStyleLbl="parChTrans1D3" presStyleIdx="1" presStyleCnt="2"/>
      <dgm:spPr/>
    </dgm:pt>
    <dgm:pt modelId="{11974128-FEF8-477C-8AC6-C6D7B0225B2A}" type="pres">
      <dgm:prSet presAssocID="{FF87128A-76AD-426E-BA5C-C57B336978DC}" presName="connTx" presStyleLbl="parChTrans1D3" presStyleIdx="1" presStyleCnt="2"/>
      <dgm:spPr/>
    </dgm:pt>
    <dgm:pt modelId="{78A929CD-6141-41D2-9D19-F0B8A64271A1}" type="pres">
      <dgm:prSet presAssocID="{3D650166-B505-47BD-92B5-92C81857A872}" presName="root2" presStyleCnt="0"/>
      <dgm:spPr/>
    </dgm:pt>
    <dgm:pt modelId="{AF709811-962B-4D82-9EA7-287A6EE0010B}" type="pres">
      <dgm:prSet presAssocID="{3D650166-B505-47BD-92B5-92C81857A872}" presName="LevelTwoTextNode" presStyleLbl="node3" presStyleIdx="1" presStyleCnt="2">
        <dgm:presLayoutVars>
          <dgm:chPref val="3"/>
        </dgm:presLayoutVars>
      </dgm:prSet>
      <dgm:spPr/>
      <dgm:t>
        <a:bodyPr/>
        <a:lstStyle/>
        <a:p>
          <a:endParaRPr lang="en-US"/>
        </a:p>
      </dgm:t>
    </dgm:pt>
    <dgm:pt modelId="{21E109AE-D1CD-4A2D-92F7-0A33C24C6D0D}" type="pres">
      <dgm:prSet presAssocID="{3D650166-B505-47BD-92B5-92C81857A872}" presName="level3hierChild" presStyleCnt="0"/>
      <dgm:spPr/>
    </dgm:pt>
    <dgm:pt modelId="{4C5976F7-5336-41A4-9712-CAB1C298840E}" type="pres">
      <dgm:prSet presAssocID="{292FC1C2-C4ED-4486-AD83-D20E0CA51A7A}" presName="conn2-1" presStyleLbl="parChTrans1D2" presStyleIdx="1" presStyleCnt="2"/>
      <dgm:spPr/>
    </dgm:pt>
    <dgm:pt modelId="{39AC489A-0830-43A5-B3B6-7BC3F54E35D6}" type="pres">
      <dgm:prSet presAssocID="{292FC1C2-C4ED-4486-AD83-D20E0CA51A7A}" presName="connTx" presStyleLbl="parChTrans1D2" presStyleIdx="1" presStyleCnt="2"/>
      <dgm:spPr/>
    </dgm:pt>
    <dgm:pt modelId="{3E344239-870D-43B6-AB81-A27EDFAF786F}" type="pres">
      <dgm:prSet presAssocID="{117E071E-C0A0-46FD-8F2F-BB823EA7BD87}" presName="root2" presStyleCnt="0"/>
      <dgm:spPr/>
    </dgm:pt>
    <dgm:pt modelId="{A500F831-6892-45AA-85A4-B1C8516AF6DF}" type="pres">
      <dgm:prSet presAssocID="{117E071E-C0A0-46FD-8F2F-BB823EA7BD87}" presName="LevelTwoTextNode" presStyleLbl="node2" presStyleIdx="1" presStyleCnt="2">
        <dgm:presLayoutVars>
          <dgm:chPref val="3"/>
        </dgm:presLayoutVars>
      </dgm:prSet>
      <dgm:spPr/>
      <dgm:t>
        <a:bodyPr/>
        <a:lstStyle/>
        <a:p>
          <a:endParaRPr lang="en-US"/>
        </a:p>
      </dgm:t>
    </dgm:pt>
    <dgm:pt modelId="{1E003500-AA01-4FC8-9EB5-93CE33C9F6AD}" type="pres">
      <dgm:prSet presAssocID="{117E071E-C0A0-46FD-8F2F-BB823EA7BD87}" presName="level3hierChild" presStyleCnt="0"/>
      <dgm:spPr/>
    </dgm:pt>
  </dgm:ptLst>
  <dgm:cxnLst>
    <dgm:cxn modelId="{2699EEF1-8D36-4E19-A77D-9AA69944E2AB}" type="presOf" srcId="{FF87128A-76AD-426E-BA5C-C57B336978DC}" destId="{EB9F3778-900C-4E2B-BFD3-E704AF46382A}" srcOrd="0" destOrd="0" presId="urn:microsoft.com/office/officeart/2005/8/layout/hierarchy2"/>
    <dgm:cxn modelId="{38713BC7-27F3-4AB2-91EC-464772DCF139}" type="presOf" srcId="{7C4DA993-1C88-4587-847C-06BB719EF0BA}" destId="{615C75D0-0BF7-4F32-8670-E7B492A26FFB}" srcOrd="1" destOrd="0" presId="urn:microsoft.com/office/officeart/2005/8/layout/hierarchy2"/>
    <dgm:cxn modelId="{2D6D6B42-D59D-42DF-AB2E-14E3D2367FFD}" type="presOf" srcId="{05F4D7B4-FD36-4867-BB3C-3B7D61675BBF}" destId="{1B88C675-9C24-4CD3-9B6C-82F67ED0A666}" srcOrd="0" destOrd="0" presId="urn:microsoft.com/office/officeart/2005/8/layout/hierarchy2"/>
    <dgm:cxn modelId="{648CAB8C-C474-4F1E-B6DD-CE17147D1E65}" srcId="{F2C34575-492D-450A-8C8F-F9F25F4AEBDD}" destId="{78A2E053-77BE-464B-8353-3A348D861C23}" srcOrd="0" destOrd="0" parTransId="{7C4DA993-1C88-4587-847C-06BB719EF0BA}" sibTransId="{51AA16DC-A6E0-46CF-A591-E4D2423A9E61}"/>
    <dgm:cxn modelId="{A75FB550-0E87-4865-AD23-89F1895AE132}" srcId="{78A2E053-77BE-464B-8353-3A348D861C23}" destId="{890843CE-5D94-4E9B-A599-D33B5A4C57D0}" srcOrd="0" destOrd="0" parTransId="{05F4D7B4-FD36-4867-BB3C-3B7D61675BBF}" sibTransId="{B01BF8D2-A458-4F12-A4E4-7A68DBC6DFA7}"/>
    <dgm:cxn modelId="{5F1F2BE5-DB21-41B1-AB5E-76457C8B9A9D}" type="presOf" srcId="{78A2E053-77BE-464B-8353-3A348D861C23}" destId="{E354E335-70D2-48F9-AE57-6A5B3B67A41E}" srcOrd="0" destOrd="0" presId="urn:microsoft.com/office/officeart/2005/8/layout/hierarchy2"/>
    <dgm:cxn modelId="{C9C3364C-F1DC-4C75-AA3B-EB29B74AC019}" srcId="{4F007116-0CE1-47A9-80BB-A01D362E3A38}" destId="{F2C34575-492D-450A-8C8F-F9F25F4AEBDD}" srcOrd="0" destOrd="0" parTransId="{99B883C5-7250-4527-B7FF-32CD700167AB}" sibTransId="{1678B8A0-CDA8-45C9-9BF9-B9DE7D0AF385}"/>
    <dgm:cxn modelId="{21253954-4672-4272-951E-E596C291D5EA}" type="presOf" srcId="{292FC1C2-C4ED-4486-AD83-D20E0CA51A7A}" destId="{4C5976F7-5336-41A4-9712-CAB1C298840E}" srcOrd="0" destOrd="0" presId="urn:microsoft.com/office/officeart/2005/8/layout/hierarchy2"/>
    <dgm:cxn modelId="{B223DD7B-E9FB-41D0-9F76-9F3ED22FD0E3}" srcId="{78A2E053-77BE-464B-8353-3A348D861C23}" destId="{3D650166-B505-47BD-92B5-92C81857A872}" srcOrd="1" destOrd="0" parTransId="{FF87128A-76AD-426E-BA5C-C57B336978DC}" sibTransId="{D81BCAD5-E80C-4F8B-9F7B-02B6A7EADE2D}"/>
    <dgm:cxn modelId="{D226A9D4-E45D-4AD5-B07A-36E176C1BDEF}" type="presOf" srcId="{3D650166-B505-47BD-92B5-92C81857A872}" destId="{AF709811-962B-4D82-9EA7-287A6EE0010B}" srcOrd="0" destOrd="0" presId="urn:microsoft.com/office/officeart/2005/8/layout/hierarchy2"/>
    <dgm:cxn modelId="{87079EE5-ACAC-492A-8AA6-FD3DB98B1557}" type="presOf" srcId="{4F007116-0CE1-47A9-80BB-A01D362E3A38}" destId="{5CFACBA5-D68C-4A83-9712-AF7BE7BE2710}" srcOrd="0" destOrd="0" presId="urn:microsoft.com/office/officeart/2005/8/layout/hierarchy2"/>
    <dgm:cxn modelId="{91A0B10B-23B6-46A2-A709-BAC4CBF7BA1F}" type="presOf" srcId="{7C4DA993-1C88-4587-847C-06BB719EF0BA}" destId="{0EEE797F-ED3E-47CD-A025-524D235BDE2B}" srcOrd="0" destOrd="0" presId="urn:microsoft.com/office/officeart/2005/8/layout/hierarchy2"/>
    <dgm:cxn modelId="{82A28358-F231-46ED-835C-47AC64B1E2EC}" srcId="{F2C34575-492D-450A-8C8F-F9F25F4AEBDD}" destId="{117E071E-C0A0-46FD-8F2F-BB823EA7BD87}" srcOrd="1" destOrd="0" parTransId="{292FC1C2-C4ED-4486-AD83-D20E0CA51A7A}" sibTransId="{950E2B5B-0805-4C51-8893-76A5015D2F88}"/>
    <dgm:cxn modelId="{9419BE2C-3A98-48CA-BEB4-A69393837D12}" type="presOf" srcId="{292FC1C2-C4ED-4486-AD83-D20E0CA51A7A}" destId="{39AC489A-0830-43A5-B3B6-7BC3F54E35D6}" srcOrd="1" destOrd="0" presId="urn:microsoft.com/office/officeart/2005/8/layout/hierarchy2"/>
    <dgm:cxn modelId="{AE3283DB-361D-45FD-89C7-ED9700196281}" type="presOf" srcId="{890843CE-5D94-4E9B-A599-D33B5A4C57D0}" destId="{5D428E9A-B4BC-4553-934B-AF16BB4711FA}" srcOrd="0" destOrd="0" presId="urn:microsoft.com/office/officeart/2005/8/layout/hierarchy2"/>
    <dgm:cxn modelId="{EB2A7123-C326-46F4-87FD-FB04542644AB}" type="presOf" srcId="{FF87128A-76AD-426E-BA5C-C57B336978DC}" destId="{11974128-FEF8-477C-8AC6-C6D7B0225B2A}" srcOrd="1" destOrd="0" presId="urn:microsoft.com/office/officeart/2005/8/layout/hierarchy2"/>
    <dgm:cxn modelId="{3DE6B410-F937-447D-A4D8-D49F49EA8310}" type="presOf" srcId="{05F4D7B4-FD36-4867-BB3C-3B7D61675BBF}" destId="{C5735625-2E88-4116-A7B4-38768CDA4EE7}" srcOrd="1" destOrd="0" presId="urn:microsoft.com/office/officeart/2005/8/layout/hierarchy2"/>
    <dgm:cxn modelId="{AC954322-CBCD-4422-9BA2-9406094E28D0}" type="presOf" srcId="{F2C34575-492D-450A-8C8F-F9F25F4AEBDD}" destId="{91C82F04-9793-4B0B-B222-302785C6A765}" srcOrd="0" destOrd="0" presId="urn:microsoft.com/office/officeart/2005/8/layout/hierarchy2"/>
    <dgm:cxn modelId="{D1007178-F123-4478-AD97-EEB0DF655C59}" type="presOf" srcId="{117E071E-C0A0-46FD-8F2F-BB823EA7BD87}" destId="{A500F831-6892-45AA-85A4-B1C8516AF6DF}" srcOrd="0" destOrd="0" presId="urn:microsoft.com/office/officeart/2005/8/layout/hierarchy2"/>
    <dgm:cxn modelId="{FC401AA8-0370-4017-AD1D-89193C6903E0}" type="presParOf" srcId="{5CFACBA5-D68C-4A83-9712-AF7BE7BE2710}" destId="{4CBE2F76-564D-4ADF-A6C0-96288B3C0A92}" srcOrd="0" destOrd="0" presId="urn:microsoft.com/office/officeart/2005/8/layout/hierarchy2"/>
    <dgm:cxn modelId="{F21EEA06-D924-4160-9946-13E6F0612983}" type="presParOf" srcId="{4CBE2F76-564D-4ADF-A6C0-96288B3C0A92}" destId="{91C82F04-9793-4B0B-B222-302785C6A765}" srcOrd="0" destOrd="0" presId="urn:microsoft.com/office/officeart/2005/8/layout/hierarchy2"/>
    <dgm:cxn modelId="{B7996D8F-A8C6-4EA3-BC42-D8E530270035}" type="presParOf" srcId="{4CBE2F76-564D-4ADF-A6C0-96288B3C0A92}" destId="{538DEAB6-DB73-4476-A8E0-1157B59E632F}" srcOrd="1" destOrd="0" presId="urn:microsoft.com/office/officeart/2005/8/layout/hierarchy2"/>
    <dgm:cxn modelId="{70DB2257-D0AB-468F-9A23-32DE50C826E6}" type="presParOf" srcId="{538DEAB6-DB73-4476-A8E0-1157B59E632F}" destId="{0EEE797F-ED3E-47CD-A025-524D235BDE2B}" srcOrd="0" destOrd="0" presId="urn:microsoft.com/office/officeart/2005/8/layout/hierarchy2"/>
    <dgm:cxn modelId="{488EF05C-00A7-42B4-A34E-B52079144113}" type="presParOf" srcId="{0EEE797F-ED3E-47CD-A025-524D235BDE2B}" destId="{615C75D0-0BF7-4F32-8670-E7B492A26FFB}" srcOrd="0" destOrd="0" presId="urn:microsoft.com/office/officeart/2005/8/layout/hierarchy2"/>
    <dgm:cxn modelId="{4BA6BB02-F9E8-42DF-A1CE-61C2A9357704}" type="presParOf" srcId="{538DEAB6-DB73-4476-A8E0-1157B59E632F}" destId="{D627E3B1-D031-414E-8A4C-9BDC4FF968BC}" srcOrd="1" destOrd="0" presId="urn:microsoft.com/office/officeart/2005/8/layout/hierarchy2"/>
    <dgm:cxn modelId="{4574BAC9-19C0-4674-9981-4265D37BA44C}" type="presParOf" srcId="{D627E3B1-D031-414E-8A4C-9BDC4FF968BC}" destId="{E354E335-70D2-48F9-AE57-6A5B3B67A41E}" srcOrd="0" destOrd="0" presId="urn:microsoft.com/office/officeart/2005/8/layout/hierarchy2"/>
    <dgm:cxn modelId="{E8E12D28-00D9-43B5-8BAB-CCE42E517A01}" type="presParOf" srcId="{D627E3B1-D031-414E-8A4C-9BDC4FF968BC}" destId="{01F96C40-EA39-40CE-B815-45D715CC6410}" srcOrd="1" destOrd="0" presId="urn:microsoft.com/office/officeart/2005/8/layout/hierarchy2"/>
    <dgm:cxn modelId="{D2287FF4-29F6-474D-857B-DC6361F12A8E}" type="presParOf" srcId="{01F96C40-EA39-40CE-B815-45D715CC6410}" destId="{1B88C675-9C24-4CD3-9B6C-82F67ED0A666}" srcOrd="0" destOrd="0" presId="urn:microsoft.com/office/officeart/2005/8/layout/hierarchy2"/>
    <dgm:cxn modelId="{2D5A862B-6638-43A4-9798-15934F3D4B00}" type="presParOf" srcId="{1B88C675-9C24-4CD3-9B6C-82F67ED0A666}" destId="{C5735625-2E88-4116-A7B4-38768CDA4EE7}" srcOrd="0" destOrd="0" presId="urn:microsoft.com/office/officeart/2005/8/layout/hierarchy2"/>
    <dgm:cxn modelId="{DBAF3805-2C42-4B75-B51E-C1D10D3421BB}" type="presParOf" srcId="{01F96C40-EA39-40CE-B815-45D715CC6410}" destId="{A90469A4-DD16-4661-B8EE-BD81B21618F0}" srcOrd="1" destOrd="0" presId="urn:microsoft.com/office/officeart/2005/8/layout/hierarchy2"/>
    <dgm:cxn modelId="{5FCE59A3-2388-40D3-8B6B-E083FC2BB1A6}" type="presParOf" srcId="{A90469A4-DD16-4661-B8EE-BD81B21618F0}" destId="{5D428E9A-B4BC-4553-934B-AF16BB4711FA}" srcOrd="0" destOrd="0" presId="urn:microsoft.com/office/officeart/2005/8/layout/hierarchy2"/>
    <dgm:cxn modelId="{53423CEB-0F89-4372-B434-E56D544A0B10}" type="presParOf" srcId="{A90469A4-DD16-4661-B8EE-BD81B21618F0}" destId="{A19F38C0-2714-4E5E-A6B7-B9F4F0D5864C}" srcOrd="1" destOrd="0" presId="urn:microsoft.com/office/officeart/2005/8/layout/hierarchy2"/>
    <dgm:cxn modelId="{FDB3F2BB-2275-462C-BD03-0F5D8C58F2DB}" type="presParOf" srcId="{01F96C40-EA39-40CE-B815-45D715CC6410}" destId="{EB9F3778-900C-4E2B-BFD3-E704AF46382A}" srcOrd="2" destOrd="0" presId="urn:microsoft.com/office/officeart/2005/8/layout/hierarchy2"/>
    <dgm:cxn modelId="{36E71D85-232B-46F1-9068-095FAA3DD958}" type="presParOf" srcId="{EB9F3778-900C-4E2B-BFD3-E704AF46382A}" destId="{11974128-FEF8-477C-8AC6-C6D7B0225B2A}" srcOrd="0" destOrd="0" presId="urn:microsoft.com/office/officeart/2005/8/layout/hierarchy2"/>
    <dgm:cxn modelId="{9D196392-3031-499F-9F65-3D9BE3B3A80E}" type="presParOf" srcId="{01F96C40-EA39-40CE-B815-45D715CC6410}" destId="{78A929CD-6141-41D2-9D19-F0B8A64271A1}" srcOrd="3" destOrd="0" presId="urn:microsoft.com/office/officeart/2005/8/layout/hierarchy2"/>
    <dgm:cxn modelId="{8C86F413-6D14-47F4-81AB-7AB806AE27E1}" type="presParOf" srcId="{78A929CD-6141-41D2-9D19-F0B8A64271A1}" destId="{AF709811-962B-4D82-9EA7-287A6EE0010B}" srcOrd="0" destOrd="0" presId="urn:microsoft.com/office/officeart/2005/8/layout/hierarchy2"/>
    <dgm:cxn modelId="{459ED917-AEB9-4DDF-A7B8-D2FB0AF295C1}" type="presParOf" srcId="{78A929CD-6141-41D2-9D19-F0B8A64271A1}" destId="{21E109AE-D1CD-4A2D-92F7-0A33C24C6D0D}" srcOrd="1" destOrd="0" presId="urn:microsoft.com/office/officeart/2005/8/layout/hierarchy2"/>
    <dgm:cxn modelId="{FED1552B-85B7-4C8B-BDD3-1FAFD14EC98D}" type="presParOf" srcId="{538DEAB6-DB73-4476-A8E0-1157B59E632F}" destId="{4C5976F7-5336-41A4-9712-CAB1C298840E}" srcOrd="2" destOrd="0" presId="urn:microsoft.com/office/officeart/2005/8/layout/hierarchy2"/>
    <dgm:cxn modelId="{20CE3A76-6E29-44F6-9668-D3DFEA961C22}" type="presParOf" srcId="{4C5976F7-5336-41A4-9712-CAB1C298840E}" destId="{39AC489A-0830-43A5-B3B6-7BC3F54E35D6}" srcOrd="0" destOrd="0" presId="urn:microsoft.com/office/officeart/2005/8/layout/hierarchy2"/>
    <dgm:cxn modelId="{8DAF6A0E-A124-444D-85A3-02E8916EC294}" type="presParOf" srcId="{538DEAB6-DB73-4476-A8E0-1157B59E632F}" destId="{3E344239-870D-43B6-AB81-A27EDFAF786F}" srcOrd="3" destOrd="0" presId="urn:microsoft.com/office/officeart/2005/8/layout/hierarchy2"/>
    <dgm:cxn modelId="{7C4CBA37-0FBA-4566-81EA-1CC02459F15D}" type="presParOf" srcId="{3E344239-870D-43B6-AB81-A27EDFAF786F}" destId="{A500F831-6892-45AA-85A4-B1C8516AF6DF}" srcOrd="0" destOrd="0" presId="urn:microsoft.com/office/officeart/2005/8/layout/hierarchy2"/>
    <dgm:cxn modelId="{43BE52BE-3544-408E-A03F-9AB4C42A1C61}" type="presParOf" srcId="{3E344239-870D-43B6-AB81-A27EDFAF786F}" destId="{1E003500-AA01-4FC8-9EB5-93CE33C9F6A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5BE05-97A1-4BB4-AAC5-DC160BC5F996}">
      <dsp:nvSpPr>
        <dsp:cNvPr id="0" name=""/>
        <dsp:cNvSpPr/>
      </dsp:nvSpPr>
      <dsp:spPr>
        <a:xfrm>
          <a:off x="4684853" y="0"/>
          <a:ext cx="4391336" cy="4375263"/>
        </a:xfrm>
        <a:prstGeom prst="pie">
          <a:avLst>
            <a:gd name="adj1" fmla="val 16200000"/>
            <a:gd name="adj2" fmla="val 54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9A815-8506-4A4F-8FB7-1A6FD736C6FB}">
      <dsp:nvSpPr>
        <dsp:cNvPr id="0" name=""/>
        <dsp:cNvSpPr/>
      </dsp:nvSpPr>
      <dsp:spPr>
        <a:xfrm>
          <a:off x="-7627" y="0"/>
          <a:ext cx="6897469" cy="4379467"/>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latin typeface="Sakkal Majalla" panose="02000000000000000000" pitchFamily="2" charset="-78"/>
              <a:cs typeface="Sakkal Majalla" panose="02000000000000000000" pitchFamily="2" charset="-78"/>
            </a:rPr>
            <a:t>ظهرت أسباب الإلغاء في احكام مجلس الدولة الفرنسي، بشكل تدريجي.</a:t>
          </a:r>
          <a:endParaRPr lang="en-US" sz="2400" kern="1200" dirty="0">
            <a:latin typeface="Sakkal Majalla" panose="02000000000000000000" pitchFamily="2" charset="-78"/>
            <a:cs typeface="Sakkal Majalla" panose="02000000000000000000" pitchFamily="2" charset="-78"/>
          </a:endParaRPr>
        </a:p>
      </dsp:txBody>
      <dsp:txXfrm>
        <a:off x="-7627" y="0"/>
        <a:ext cx="6897469" cy="930636"/>
      </dsp:txXfrm>
    </dsp:sp>
    <dsp:sp modelId="{71D716C7-54B5-49DD-B46B-BD19E1B9169C}">
      <dsp:nvSpPr>
        <dsp:cNvPr id="0" name=""/>
        <dsp:cNvSpPr/>
      </dsp:nvSpPr>
      <dsp:spPr>
        <a:xfrm>
          <a:off x="5265592" y="930636"/>
          <a:ext cx="3184607" cy="3172979"/>
        </a:xfrm>
        <a:prstGeom prst="pie">
          <a:avLst>
            <a:gd name="adj1" fmla="val 16200000"/>
            <a:gd name="adj2" fmla="val 54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7E0B5-75D8-478D-B0A0-2024F4701FD3}">
      <dsp:nvSpPr>
        <dsp:cNvPr id="0" name=""/>
        <dsp:cNvSpPr/>
      </dsp:nvSpPr>
      <dsp:spPr>
        <a:xfrm>
          <a:off x="-7627" y="959075"/>
          <a:ext cx="6897469" cy="3172979"/>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latin typeface="Sakkal Majalla" panose="02000000000000000000" pitchFamily="2" charset="-78"/>
              <a:cs typeface="Sakkal Majalla" panose="02000000000000000000" pitchFamily="2" charset="-78"/>
            </a:rPr>
            <a:t>الاصل في القرارات الإدارية انها تتمتع بقرينة الصحة والمشروعية، الا ان هذه القرينة قابلة لإثبات العكس.</a:t>
          </a:r>
          <a:endParaRPr lang="en-US" sz="2400" kern="1200" dirty="0">
            <a:latin typeface="Sakkal Majalla" panose="02000000000000000000" pitchFamily="2" charset="-78"/>
            <a:cs typeface="Sakkal Majalla" panose="02000000000000000000" pitchFamily="2" charset="-78"/>
          </a:endParaRPr>
        </a:p>
      </dsp:txBody>
      <dsp:txXfrm>
        <a:off x="-7627" y="959075"/>
        <a:ext cx="6897469" cy="914248"/>
      </dsp:txXfrm>
    </dsp:sp>
    <dsp:sp modelId="{32B6CABF-75DD-42D4-B91E-556654FBC61B}">
      <dsp:nvSpPr>
        <dsp:cNvPr id="0" name=""/>
        <dsp:cNvSpPr/>
      </dsp:nvSpPr>
      <dsp:spPr>
        <a:xfrm>
          <a:off x="5840397" y="1861273"/>
          <a:ext cx="1981581" cy="1974341"/>
        </a:xfrm>
        <a:prstGeom prst="pie">
          <a:avLst>
            <a:gd name="adj1" fmla="val 16200000"/>
            <a:gd name="adj2" fmla="val 54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31EE5-7E51-4530-9A55-A2EC48CB849C}">
      <dsp:nvSpPr>
        <dsp:cNvPr id="0" name=""/>
        <dsp:cNvSpPr/>
      </dsp:nvSpPr>
      <dsp:spPr>
        <a:xfrm>
          <a:off x="-7627" y="1914226"/>
          <a:ext cx="6897469" cy="1974341"/>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A" sz="2200" b="1" kern="1200" dirty="0" smtClean="0">
              <a:latin typeface="Sakkal Majalla" panose="02000000000000000000" pitchFamily="2" charset="-78"/>
              <a:cs typeface="Sakkal Majalla" panose="02000000000000000000" pitchFamily="2" charset="-78"/>
            </a:rPr>
            <a:t>اذا كان هذا العيب مما يتعلق بالنظام العام فللقاضي ان يثيره من تلقاء نفسه، وممكن الطعن به في أي مرحلة تكون عليها الدعوى.</a:t>
          </a:r>
          <a:endParaRPr lang="en-US" sz="2200" kern="1200" dirty="0">
            <a:latin typeface="Sakkal Majalla" panose="02000000000000000000" pitchFamily="2" charset="-78"/>
            <a:cs typeface="Sakkal Majalla" panose="02000000000000000000" pitchFamily="2" charset="-78"/>
          </a:endParaRPr>
        </a:p>
      </dsp:txBody>
      <dsp:txXfrm>
        <a:off x="-7627" y="1914226"/>
        <a:ext cx="6897469" cy="883258"/>
      </dsp:txXfrm>
    </dsp:sp>
    <dsp:sp modelId="{1F4FB95C-88D9-4974-999B-7C71383BE600}">
      <dsp:nvSpPr>
        <dsp:cNvPr id="0" name=""/>
        <dsp:cNvSpPr/>
      </dsp:nvSpPr>
      <dsp:spPr>
        <a:xfrm>
          <a:off x="6415202" y="2791910"/>
          <a:ext cx="930636" cy="930636"/>
        </a:xfrm>
        <a:prstGeom prst="pie">
          <a:avLst>
            <a:gd name="adj1" fmla="val 16200000"/>
            <a:gd name="adj2" fmla="val 54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7A574E-CD88-4A20-ADCF-E53C88E43A53}">
      <dsp:nvSpPr>
        <dsp:cNvPr id="0" name=""/>
        <dsp:cNvSpPr/>
      </dsp:nvSpPr>
      <dsp:spPr>
        <a:xfrm>
          <a:off x="1693" y="2791910"/>
          <a:ext cx="6878828" cy="930636"/>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latin typeface="Sakkal Majalla" panose="02000000000000000000" pitchFamily="2" charset="-78"/>
              <a:cs typeface="Sakkal Majalla" panose="02000000000000000000" pitchFamily="2" charset="-78"/>
            </a:rPr>
            <a:t>العبرة في تقرير مشروعية او عدم مشروعية القرار الإداري هي في وقت صدوره، وليس في تاريخ سابق او لاحق على ذلك</a:t>
          </a:r>
          <a:endParaRPr lang="en-US" sz="2400" kern="1200" dirty="0">
            <a:latin typeface="Sakkal Majalla" panose="02000000000000000000" pitchFamily="2" charset="-78"/>
            <a:cs typeface="Sakkal Majalla" panose="02000000000000000000" pitchFamily="2" charset="-78"/>
          </a:endParaRPr>
        </a:p>
      </dsp:txBody>
      <dsp:txXfrm>
        <a:off x="1693" y="2791910"/>
        <a:ext cx="6878828" cy="930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48D76-72BF-481D-A06E-997B0ADC2D34}">
      <dsp:nvSpPr>
        <dsp:cNvPr id="0" name=""/>
        <dsp:cNvSpPr/>
      </dsp:nvSpPr>
      <dsp:spPr>
        <a:xfrm>
          <a:off x="1583054" y="0"/>
          <a:ext cx="8970645" cy="109108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SA" sz="1800" b="1" kern="1200" dirty="0" smtClean="0">
              <a:solidFill>
                <a:schemeClr val="bg1"/>
              </a:solidFill>
              <a:latin typeface="Sakkal Majalla" panose="02000000000000000000" pitchFamily="2" charset="-78"/>
              <a:cs typeface="Sakkal Majalla" panose="02000000000000000000" pitchFamily="2" charset="-78"/>
            </a:rPr>
            <a:t>القضاء الدستوري لا يملك النظر في مشروعية القرارات الإدارية من حيث العيوب التي تلحق بها، فصلاحية المحكمة الاتحادية تقتصر على فحص مطابقة هذه القرارات لقواعد الدستور، والقضاء الإداري يبقى وحده صاحب الاختصاص الأصيل في الغاء القرارات الإدارية غير المشروعة.</a:t>
          </a:r>
          <a:endParaRPr lang="en-US" sz="1800" kern="1200" dirty="0">
            <a:solidFill>
              <a:schemeClr val="bg1"/>
            </a:solidFill>
          </a:endParaRPr>
        </a:p>
      </dsp:txBody>
      <dsp:txXfrm>
        <a:off x="2714284" y="31957"/>
        <a:ext cx="7807458" cy="1027174"/>
      </dsp:txXfrm>
    </dsp:sp>
    <dsp:sp modelId="{9D5752BB-FC29-4D47-AB1F-321FB2C07709}">
      <dsp:nvSpPr>
        <dsp:cNvPr id="0" name=""/>
        <dsp:cNvSpPr/>
      </dsp:nvSpPr>
      <dsp:spPr>
        <a:xfrm>
          <a:off x="791527" y="1272937"/>
          <a:ext cx="8970645" cy="109108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SA" sz="1800" b="1" kern="1200" dirty="0" smtClean="0">
              <a:solidFill>
                <a:schemeClr val="bg1"/>
              </a:solidFill>
              <a:latin typeface="Sakkal Majalla" panose="02000000000000000000" pitchFamily="2" charset="-78"/>
              <a:cs typeface="Sakkal Majalla" panose="02000000000000000000" pitchFamily="2" charset="-78"/>
            </a:rPr>
            <a:t>ان عيب عدم المشروعية يتسع ليشمل عيب عدم الدستورية، لان عدم المشروعية كما يكون بمخالفة القانون فانه يكون بمخالفة قواعد الدستور من باب أولى.</a:t>
          </a:r>
          <a:endParaRPr lang="en-US" sz="1800" kern="1200" dirty="0">
            <a:solidFill>
              <a:schemeClr val="bg1"/>
            </a:solidFill>
          </a:endParaRPr>
        </a:p>
      </dsp:txBody>
      <dsp:txXfrm>
        <a:off x="2324219" y="1304894"/>
        <a:ext cx="7405995" cy="1027174"/>
      </dsp:txXfrm>
    </dsp:sp>
    <dsp:sp modelId="{2BF2DACC-AB6F-410C-BB40-80D0E3684A0A}">
      <dsp:nvSpPr>
        <dsp:cNvPr id="0" name=""/>
        <dsp:cNvSpPr/>
      </dsp:nvSpPr>
      <dsp:spPr>
        <a:xfrm>
          <a:off x="0" y="2545874"/>
          <a:ext cx="8970645" cy="109108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SA" sz="1800" b="1" kern="1200" dirty="0" smtClean="0">
              <a:solidFill>
                <a:schemeClr val="bg1"/>
              </a:solidFill>
              <a:latin typeface="Sakkal Majalla" panose="02000000000000000000" pitchFamily="2" charset="-78"/>
              <a:cs typeface="Sakkal Majalla" panose="02000000000000000000" pitchFamily="2" charset="-78"/>
            </a:rPr>
            <a:t>ان العيب المباشر الذي يلحق بالقرارات الإدارية هو عيب عدم المشروعية وليس عيب عدم الدستورية، فمن غير المتصور ان تمتد مخالفة القرار الإداري مباشرة الى الدستور الا في حالات عدم وجود قانون او نظام (لائحة) غير دستورية فيتحقق عدم الدستورية بالقانون والقرار او بالنظام والقرار معا. </a:t>
          </a:r>
          <a:endParaRPr lang="en-US" sz="1800" kern="1200" dirty="0">
            <a:solidFill>
              <a:schemeClr val="bg1"/>
            </a:solidFill>
            <a:latin typeface="Sakkal Majalla" panose="02000000000000000000" pitchFamily="2" charset="-78"/>
            <a:cs typeface="Sakkal Majalla" panose="02000000000000000000" pitchFamily="2" charset="-78"/>
          </a:endParaRPr>
        </a:p>
      </dsp:txBody>
      <dsp:txXfrm>
        <a:off x="1532692" y="2577831"/>
        <a:ext cx="7405995" cy="1027174"/>
      </dsp:txXfrm>
    </dsp:sp>
    <dsp:sp modelId="{D410C004-C220-4F57-BF28-93B046EBCFAC}">
      <dsp:nvSpPr>
        <dsp:cNvPr id="0" name=""/>
        <dsp:cNvSpPr/>
      </dsp:nvSpPr>
      <dsp:spPr>
        <a:xfrm>
          <a:off x="1583054" y="827409"/>
          <a:ext cx="709207" cy="709207"/>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1742626" y="827409"/>
        <a:ext cx="390063" cy="533678"/>
      </dsp:txXfrm>
    </dsp:sp>
    <dsp:sp modelId="{A32F49EC-C55F-4F6E-9591-7C5C79BEC8CA}">
      <dsp:nvSpPr>
        <dsp:cNvPr id="0" name=""/>
        <dsp:cNvSpPr/>
      </dsp:nvSpPr>
      <dsp:spPr>
        <a:xfrm>
          <a:off x="791527" y="2093072"/>
          <a:ext cx="709207" cy="709207"/>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951099" y="2093072"/>
        <a:ext cx="390063" cy="533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B53E9-2E01-4B2E-AA6E-F998D93E7648}">
      <dsp:nvSpPr>
        <dsp:cNvPr id="0" name=""/>
        <dsp:cNvSpPr/>
      </dsp:nvSpPr>
      <dsp:spPr>
        <a:xfrm>
          <a:off x="1250441" y="0"/>
          <a:ext cx="8052817" cy="363696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AF6AD-0E3C-4594-93DA-84DC43F41F8C}">
      <dsp:nvSpPr>
        <dsp:cNvPr id="0" name=""/>
        <dsp:cNvSpPr/>
      </dsp:nvSpPr>
      <dsp:spPr>
        <a:xfrm>
          <a:off x="1347977" y="263839"/>
          <a:ext cx="3807507" cy="145478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FF0000"/>
              </a:solidFill>
              <a:latin typeface="Sakkal Majalla" panose="02000000000000000000" pitchFamily="2" charset="-78"/>
              <a:cs typeface="Sakkal Majalla" panose="02000000000000000000" pitchFamily="2" charset="-78"/>
            </a:rPr>
            <a:t>من حيث الاساس القانوني: </a:t>
          </a:r>
          <a:r>
            <a:rPr lang="ar-SA" sz="1400" kern="1200" dirty="0" smtClean="0">
              <a:latin typeface="Sakkal Majalla" panose="02000000000000000000" pitchFamily="2" charset="-78"/>
              <a:cs typeface="Sakkal Majalla" panose="02000000000000000000" pitchFamily="2" charset="-78"/>
            </a:rPr>
            <a:t>الاهلية في القانون الخاص هي القاعدة العامة وعدم الاهلية هو الاستثناء، اما بالنسبة للاختصاص فانه لا ينعقد الا بموجب القانون وفي حدوده، اذ لا يتصور ان تمنح سلطة إدارية نفسها بنفسها اختصاصات جديدة.</a:t>
          </a:r>
          <a:endParaRPr lang="en-US" sz="1400" kern="1200" dirty="0"/>
        </a:p>
      </dsp:txBody>
      <dsp:txXfrm>
        <a:off x="1418994" y="334856"/>
        <a:ext cx="3665473" cy="1312751"/>
      </dsp:txXfrm>
    </dsp:sp>
    <dsp:sp modelId="{84CF0D18-DBB6-45B6-9BFB-F967C7F550E6}">
      <dsp:nvSpPr>
        <dsp:cNvPr id="0" name=""/>
        <dsp:cNvSpPr/>
      </dsp:nvSpPr>
      <dsp:spPr>
        <a:xfrm>
          <a:off x="5401248" y="236402"/>
          <a:ext cx="3691692" cy="145478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solidFill>
                <a:srgbClr val="FF0000"/>
              </a:solidFill>
              <a:latin typeface="Sakkal Majalla" panose="02000000000000000000" pitchFamily="2" charset="-78"/>
              <a:cs typeface="Sakkal Majalla" panose="02000000000000000000" pitchFamily="2" charset="-78"/>
            </a:rPr>
            <a:t>من حيث الهدف او الغاية </a:t>
          </a:r>
          <a:r>
            <a:rPr lang="ar-SA" sz="1400" kern="1200" dirty="0" smtClean="0">
              <a:latin typeface="Sakkal Majalla" panose="02000000000000000000" pitchFamily="2" charset="-78"/>
              <a:cs typeface="Sakkal Majalla" panose="02000000000000000000" pitchFamily="2" charset="-78"/>
            </a:rPr>
            <a:t>فان منع القاصر من التصرف لعدم اهليته، يستهدف حماية مصلحته الشخصية ويندر ان يهدف المنع لغير ذلك، اما تحديد الاختصاص في القانون العام فانه يهدف الى تحقيق المصلحة العامة بوساطة ضمان حسن سير العمل الإداري، والحيلولة دون إساءة استعمال السلطة.</a:t>
          </a:r>
          <a:endParaRPr lang="en-US" sz="1400" kern="1200" dirty="0"/>
        </a:p>
      </dsp:txBody>
      <dsp:txXfrm>
        <a:off x="5472265" y="307419"/>
        <a:ext cx="3549658" cy="1312751"/>
      </dsp:txXfrm>
    </dsp:sp>
    <dsp:sp modelId="{F0EF75D5-9EC7-4BD0-8F72-5EC6976121CD}">
      <dsp:nvSpPr>
        <dsp:cNvPr id="0" name=""/>
        <dsp:cNvSpPr/>
      </dsp:nvSpPr>
      <dsp:spPr>
        <a:xfrm>
          <a:off x="1402837" y="1936624"/>
          <a:ext cx="3770934" cy="145478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A" sz="2200" b="1" kern="1200" dirty="0" smtClean="0">
              <a:solidFill>
                <a:srgbClr val="FF0000"/>
              </a:solidFill>
              <a:latin typeface="Sakkal Majalla" panose="02000000000000000000" pitchFamily="2" charset="-78"/>
              <a:cs typeface="Sakkal Majalla" panose="02000000000000000000" pitchFamily="2" charset="-78"/>
            </a:rPr>
            <a:t>من حيث الأثر المترتب على البطلان: </a:t>
          </a:r>
          <a:r>
            <a:rPr lang="ar-SA" sz="1400" kern="1200" dirty="0" smtClean="0">
              <a:latin typeface="Sakkal Majalla" panose="02000000000000000000" pitchFamily="2" charset="-78"/>
              <a:cs typeface="Sakkal Majalla" panose="02000000000000000000" pitchFamily="2" charset="-78"/>
            </a:rPr>
            <a:t>بطلان العمل الصادر عن ناقص الاهلية يكون نسبيا، اما البطلان الذي يصيب العمل الإداري الصادر عن سلطة غير مختصة فانه لا يمكن تصحيحه لاحقا ويجوز لكل ذي مصلحة التمسك به. </a:t>
          </a:r>
          <a:endParaRPr lang="en-US" sz="1400" kern="1200" dirty="0"/>
        </a:p>
      </dsp:txBody>
      <dsp:txXfrm>
        <a:off x="1473854" y="2007641"/>
        <a:ext cx="3628900" cy="1312751"/>
      </dsp:txXfrm>
    </dsp:sp>
    <dsp:sp modelId="{6CBE0CAA-66D3-40D2-A4A7-2A068A0FB2F1}">
      <dsp:nvSpPr>
        <dsp:cNvPr id="0" name=""/>
        <dsp:cNvSpPr/>
      </dsp:nvSpPr>
      <dsp:spPr>
        <a:xfrm>
          <a:off x="5437814" y="1936639"/>
          <a:ext cx="3636832" cy="145478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FF0000"/>
              </a:solidFill>
              <a:latin typeface="Sakkal Majalla" panose="02000000000000000000" pitchFamily="2" charset="-78"/>
              <a:cs typeface="Sakkal Majalla" panose="02000000000000000000" pitchFamily="2" charset="-78"/>
            </a:rPr>
            <a:t>من حيث السبب </a:t>
          </a:r>
          <a:r>
            <a:rPr lang="ar-SA" sz="1400" kern="1200" dirty="0" smtClean="0">
              <a:latin typeface="Sakkal Majalla" panose="02000000000000000000" pitchFamily="2" charset="-78"/>
              <a:cs typeface="Sakkal Majalla" panose="02000000000000000000" pitchFamily="2" charset="-78"/>
            </a:rPr>
            <a:t>فان عدم الاهلية يرد الى عدم النضج العقلي للقاصر، بينما تحديد الاختصاص يهدف الى ضرورة تقسم العمل بين الهيئات الإدارية وتحقيق التخصص في العمل بها يحقق الاجادة والاتقان.</a:t>
          </a:r>
          <a:endParaRPr lang="en-US" sz="1400" kern="1200" dirty="0"/>
        </a:p>
      </dsp:txBody>
      <dsp:txXfrm>
        <a:off x="5508831" y="2007656"/>
        <a:ext cx="3494798" cy="13127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7962E-B53C-4098-8086-A6F67CF667D1}">
      <dsp:nvSpPr>
        <dsp:cNvPr id="0" name=""/>
        <dsp:cNvSpPr/>
      </dsp:nvSpPr>
      <dsp:spPr>
        <a:xfrm>
          <a:off x="7915275" y="186899"/>
          <a:ext cx="2638425" cy="10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lvl="0" algn="ctr" defTabSz="1600200">
            <a:lnSpc>
              <a:spcPct val="90000"/>
            </a:lnSpc>
            <a:spcBef>
              <a:spcPct val="0"/>
            </a:spcBef>
            <a:spcAft>
              <a:spcPct val="35000"/>
            </a:spcAft>
          </a:pPr>
          <a:r>
            <a:rPr lang="ar-SA" sz="3600" kern="1200" dirty="0" smtClean="0">
              <a:cs typeface="SKR HEAD1 Outlined" pitchFamily="2" charset="-78"/>
            </a:rPr>
            <a:t>ظرف الاستعجال</a:t>
          </a:r>
          <a:endParaRPr lang="en-US" sz="3600" kern="1200" dirty="0">
            <a:cs typeface="SKR HEAD1 Outlined" pitchFamily="2" charset="-78"/>
          </a:endParaRPr>
        </a:p>
      </dsp:txBody>
      <dsp:txXfrm>
        <a:off x="7915275" y="186899"/>
        <a:ext cx="2638425" cy="1049400"/>
      </dsp:txXfrm>
    </dsp:sp>
    <dsp:sp modelId="{F2B47B97-52B2-4EB7-8ACE-D25F109399EA}">
      <dsp:nvSpPr>
        <dsp:cNvPr id="0" name=""/>
        <dsp:cNvSpPr/>
      </dsp:nvSpPr>
      <dsp:spPr>
        <a:xfrm rot="10800000">
          <a:off x="7387590" y="6533"/>
          <a:ext cx="527685" cy="1410131"/>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0C837-2CE1-4B12-802A-67F446AC0D62}">
      <dsp:nvSpPr>
        <dsp:cNvPr id="0" name=""/>
        <dsp:cNvSpPr/>
      </dsp:nvSpPr>
      <dsp:spPr>
        <a:xfrm>
          <a:off x="0" y="6533"/>
          <a:ext cx="7176516" cy="141013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285750" lvl="1" indent="-285750" algn="r" defTabSz="2355850" rtl="1">
            <a:lnSpc>
              <a:spcPct val="90000"/>
            </a:lnSpc>
            <a:spcBef>
              <a:spcPct val="0"/>
            </a:spcBef>
            <a:spcAft>
              <a:spcPct val="15000"/>
            </a:spcAft>
            <a:buChar char="••"/>
          </a:pPr>
          <a:r>
            <a:rPr lang="ar-SA" sz="5300" kern="1200" dirty="0" smtClean="0">
              <a:cs typeface="SKR HEAD1 Outlined" pitchFamily="2" charset="-78"/>
            </a:rPr>
            <a:t>لا يسوغ عيب عدم الاختصاص</a:t>
          </a:r>
          <a:endParaRPr lang="en-US" sz="5300" kern="1200" dirty="0">
            <a:cs typeface="SKR HEAD1 Outlined" pitchFamily="2" charset="-78"/>
          </a:endParaRPr>
        </a:p>
      </dsp:txBody>
      <dsp:txXfrm>
        <a:off x="0" y="6533"/>
        <a:ext cx="7176516" cy="1410131"/>
      </dsp:txXfrm>
    </dsp:sp>
    <dsp:sp modelId="{15E8D306-24F0-4347-95F0-91446076AB7B}">
      <dsp:nvSpPr>
        <dsp:cNvPr id="0" name=""/>
        <dsp:cNvSpPr/>
      </dsp:nvSpPr>
      <dsp:spPr>
        <a:xfrm>
          <a:off x="7915275" y="1848294"/>
          <a:ext cx="2638425" cy="1541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lvl="0" algn="ctr" defTabSz="1600200">
            <a:lnSpc>
              <a:spcPct val="90000"/>
            </a:lnSpc>
            <a:spcBef>
              <a:spcPct val="0"/>
            </a:spcBef>
            <a:spcAft>
              <a:spcPct val="35000"/>
            </a:spcAft>
          </a:pPr>
          <a:r>
            <a:rPr lang="ar-SA" sz="3600" kern="1200" dirty="0" smtClean="0">
              <a:cs typeface="SKR HEAD1 Outlined" pitchFamily="2" charset="-78"/>
            </a:rPr>
            <a:t>في الظروف الاستثنائية</a:t>
          </a:r>
          <a:endParaRPr lang="en-US" sz="3600" kern="1200" dirty="0">
            <a:cs typeface="SKR HEAD1 Outlined" pitchFamily="2" charset="-78"/>
          </a:endParaRPr>
        </a:p>
      </dsp:txBody>
      <dsp:txXfrm>
        <a:off x="7915275" y="1848294"/>
        <a:ext cx="2638425" cy="1541306"/>
      </dsp:txXfrm>
    </dsp:sp>
    <dsp:sp modelId="{A7CB71A1-3085-4ADE-9584-0920FBE4F6AA}">
      <dsp:nvSpPr>
        <dsp:cNvPr id="0" name=""/>
        <dsp:cNvSpPr/>
      </dsp:nvSpPr>
      <dsp:spPr>
        <a:xfrm rot="10800000">
          <a:off x="7387590" y="1607464"/>
          <a:ext cx="527685" cy="2022964"/>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860B0-BC92-4B12-A85B-ADEE3AD4FDBF}">
      <dsp:nvSpPr>
        <dsp:cNvPr id="0" name=""/>
        <dsp:cNvSpPr/>
      </dsp:nvSpPr>
      <dsp:spPr>
        <a:xfrm>
          <a:off x="0" y="1607464"/>
          <a:ext cx="7176516" cy="202296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285750" lvl="1" indent="-285750" algn="r" defTabSz="1955800" rtl="1">
            <a:lnSpc>
              <a:spcPct val="90000"/>
            </a:lnSpc>
            <a:spcBef>
              <a:spcPct val="0"/>
            </a:spcBef>
            <a:spcAft>
              <a:spcPct val="15000"/>
            </a:spcAft>
            <a:buChar char="••"/>
          </a:pPr>
          <a:r>
            <a:rPr lang="ar-SA" sz="4000" kern="1200" dirty="0" smtClean="0">
              <a:cs typeface="SKR HEAD1 Outlined" pitchFamily="2" charset="-78"/>
            </a:rPr>
            <a:t>تحكم عيب عدم الاختصاص قواعد المشروعية الاستثنائية تحت رقابة القضاء. </a:t>
          </a:r>
          <a:endParaRPr lang="en-US" sz="4000" kern="1200" dirty="0">
            <a:cs typeface="SKR HEAD1 Outlined" pitchFamily="2" charset="-78"/>
          </a:endParaRPr>
        </a:p>
      </dsp:txBody>
      <dsp:txXfrm>
        <a:off x="0" y="1607464"/>
        <a:ext cx="7176516" cy="2022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E0247-6C0C-4458-BEAA-89EE67B0BEEB}">
      <dsp:nvSpPr>
        <dsp:cNvPr id="0" name=""/>
        <dsp:cNvSpPr/>
      </dsp:nvSpPr>
      <dsp:spPr>
        <a:xfrm>
          <a:off x="5276850" y="1502962"/>
          <a:ext cx="3635982" cy="631038"/>
        </a:xfrm>
        <a:custGeom>
          <a:avLst/>
          <a:gdLst/>
          <a:ahLst/>
          <a:cxnLst/>
          <a:rect l="0" t="0" r="0" b="0"/>
          <a:pathLst>
            <a:path>
              <a:moveTo>
                <a:pt x="0" y="0"/>
              </a:moveTo>
              <a:lnTo>
                <a:pt x="0" y="315519"/>
              </a:lnTo>
              <a:lnTo>
                <a:pt x="3635982" y="315519"/>
              </a:lnTo>
              <a:lnTo>
                <a:pt x="3635982" y="63103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967199-EFB9-43A6-958F-EC4B87290536}">
      <dsp:nvSpPr>
        <dsp:cNvPr id="0" name=""/>
        <dsp:cNvSpPr/>
      </dsp:nvSpPr>
      <dsp:spPr>
        <a:xfrm>
          <a:off x="5231130" y="1502962"/>
          <a:ext cx="91440" cy="631038"/>
        </a:xfrm>
        <a:custGeom>
          <a:avLst/>
          <a:gdLst/>
          <a:ahLst/>
          <a:cxnLst/>
          <a:rect l="0" t="0" r="0" b="0"/>
          <a:pathLst>
            <a:path>
              <a:moveTo>
                <a:pt x="45720" y="0"/>
              </a:moveTo>
              <a:lnTo>
                <a:pt x="45720" y="63103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3435B8-80D4-4637-817B-CAB58183AF65}">
      <dsp:nvSpPr>
        <dsp:cNvPr id="0" name=""/>
        <dsp:cNvSpPr/>
      </dsp:nvSpPr>
      <dsp:spPr>
        <a:xfrm>
          <a:off x="1640867" y="1502962"/>
          <a:ext cx="3635982" cy="631038"/>
        </a:xfrm>
        <a:custGeom>
          <a:avLst/>
          <a:gdLst/>
          <a:ahLst/>
          <a:cxnLst/>
          <a:rect l="0" t="0" r="0" b="0"/>
          <a:pathLst>
            <a:path>
              <a:moveTo>
                <a:pt x="3635982" y="0"/>
              </a:moveTo>
              <a:lnTo>
                <a:pt x="3635982" y="315519"/>
              </a:lnTo>
              <a:lnTo>
                <a:pt x="0" y="315519"/>
              </a:lnTo>
              <a:lnTo>
                <a:pt x="0" y="63103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C2356-1EEF-4E32-B90A-7CEE32D1319F}">
      <dsp:nvSpPr>
        <dsp:cNvPr id="0" name=""/>
        <dsp:cNvSpPr/>
      </dsp:nvSpPr>
      <dsp:spPr>
        <a:xfrm>
          <a:off x="3774377" y="490"/>
          <a:ext cx="3004944" cy="15024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b="1" kern="1200" dirty="0" smtClean="0">
              <a:cs typeface="SKR HEAD1 Outlined" pitchFamily="2" charset="-78"/>
            </a:rPr>
            <a:t>وهو على صور ثلاث</a:t>
          </a:r>
          <a:endParaRPr lang="en-US" sz="3600" b="1" kern="1200" dirty="0">
            <a:cs typeface="SKR HEAD1 Outlined" pitchFamily="2" charset="-78"/>
          </a:endParaRPr>
        </a:p>
      </dsp:txBody>
      <dsp:txXfrm>
        <a:off x="3774377" y="490"/>
        <a:ext cx="3004944" cy="1502472"/>
      </dsp:txXfrm>
    </dsp:sp>
    <dsp:sp modelId="{8CB176A5-5D55-421D-820F-B16D52C26E51}">
      <dsp:nvSpPr>
        <dsp:cNvPr id="0" name=""/>
        <dsp:cNvSpPr/>
      </dsp:nvSpPr>
      <dsp:spPr>
        <a:xfrm>
          <a:off x="138394" y="2134000"/>
          <a:ext cx="3004944" cy="15024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ar-SA" sz="3800" kern="1200" dirty="0" smtClean="0">
              <a:cs typeface="SKR HEAD1 Outlined" pitchFamily="2" charset="-78"/>
            </a:rPr>
            <a:t>عدم الاختصاص من جهة المكان</a:t>
          </a:r>
          <a:endParaRPr lang="en-US" sz="3800" kern="1200" dirty="0">
            <a:cs typeface="SKR HEAD1 Outlined" pitchFamily="2" charset="-78"/>
          </a:endParaRPr>
        </a:p>
      </dsp:txBody>
      <dsp:txXfrm>
        <a:off x="138394" y="2134000"/>
        <a:ext cx="3004944" cy="1502472"/>
      </dsp:txXfrm>
    </dsp:sp>
    <dsp:sp modelId="{D5A07670-D4BF-4DD6-9EB8-1D4ACAC8AD2B}">
      <dsp:nvSpPr>
        <dsp:cNvPr id="0" name=""/>
        <dsp:cNvSpPr/>
      </dsp:nvSpPr>
      <dsp:spPr>
        <a:xfrm>
          <a:off x="3774377" y="2134000"/>
          <a:ext cx="3004944" cy="15024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ar-SA" sz="3800" kern="1200" dirty="0" smtClean="0">
              <a:cs typeface="SKR HEAD1 Outlined" pitchFamily="2" charset="-78"/>
            </a:rPr>
            <a:t>عدم الاختصاص من جهة الزمان</a:t>
          </a:r>
          <a:endParaRPr lang="en-US" sz="3800" kern="1200" dirty="0">
            <a:cs typeface="SKR HEAD1 Outlined" pitchFamily="2" charset="-78"/>
          </a:endParaRPr>
        </a:p>
      </dsp:txBody>
      <dsp:txXfrm>
        <a:off x="3774377" y="2134000"/>
        <a:ext cx="3004944" cy="1502472"/>
      </dsp:txXfrm>
    </dsp:sp>
    <dsp:sp modelId="{2436A2E0-19B6-4736-A7C3-F6CB8BFFD235}">
      <dsp:nvSpPr>
        <dsp:cNvPr id="0" name=""/>
        <dsp:cNvSpPr/>
      </dsp:nvSpPr>
      <dsp:spPr>
        <a:xfrm>
          <a:off x="7410360" y="2134000"/>
          <a:ext cx="3004944" cy="15024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ar-SA" sz="3800" kern="1200" dirty="0" smtClean="0">
              <a:cs typeface="SKR HEAD1 Outlined" pitchFamily="2" charset="-78"/>
            </a:rPr>
            <a:t>عدم الاختصاص من جهة الموضوع</a:t>
          </a:r>
          <a:endParaRPr lang="en-US" sz="3800" kern="1200" dirty="0">
            <a:cs typeface="SKR HEAD1 Outlined" pitchFamily="2" charset="-78"/>
          </a:endParaRPr>
        </a:p>
      </dsp:txBody>
      <dsp:txXfrm>
        <a:off x="7410360" y="2134000"/>
        <a:ext cx="3004944" cy="15024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D3580-F3C6-43BC-8959-761989E2ED6F}">
      <dsp:nvSpPr>
        <dsp:cNvPr id="0" name=""/>
        <dsp:cNvSpPr/>
      </dsp:nvSpPr>
      <dsp:spPr>
        <a:xfrm>
          <a:off x="5051260" y="1818481"/>
          <a:ext cx="452426" cy="862092"/>
        </a:xfrm>
        <a:custGeom>
          <a:avLst/>
          <a:gdLst/>
          <a:ahLst/>
          <a:cxnLst/>
          <a:rect l="0" t="0" r="0" b="0"/>
          <a:pathLst>
            <a:path>
              <a:moveTo>
                <a:pt x="452426" y="0"/>
              </a:moveTo>
              <a:lnTo>
                <a:pt x="226213" y="0"/>
              </a:lnTo>
              <a:lnTo>
                <a:pt x="226213" y="862092"/>
              </a:lnTo>
              <a:lnTo>
                <a:pt x="0" y="86209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53133" y="2225187"/>
        <a:ext cx="48679" cy="48679"/>
      </dsp:txXfrm>
    </dsp:sp>
    <dsp:sp modelId="{4C704AC1-616F-493F-A96E-75286A624ACB}">
      <dsp:nvSpPr>
        <dsp:cNvPr id="0" name=""/>
        <dsp:cNvSpPr/>
      </dsp:nvSpPr>
      <dsp:spPr>
        <a:xfrm>
          <a:off x="5051260" y="1772761"/>
          <a:ext cx="452426" cy="91440"/>
        </a:xfrm>
        <a:custGeom>
          <a:avLst/>
          <a:gdLst/>
          <a:ahLst/>
          <a:cxnLst/>
          <a:rect l="0" t="0" r="0" b="0"/>
          <a:pathLst>
            <a:path>
              <a:moveTo>
                <a:pt x="452426" y="45720"/>
              </a:moveTo>
              <a:lnTo>
                <a:pt x="0"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66163" y="1807170"/>
        <a:ext cx="22621" cy="22621"/>
      </dsp:txXfrm>
    </dsp:sp>
    <dsp:sp modelId="{540EA95E-0183-4383-9E8E-B19718A1C013}">
      <dsp:nvSpPr>
        <dsp:cNvPr id="0" name=""/>
        <dsp:cNvSpPr/>
      </dsp:nvSpPr>
      <dsp:spPr>
        <a:xfrm>
          <a:off x="5051260" y="956389"/>
          <a:ext cx="452426" cy="862092"/>
        </a:xfrm>
        <a:custGeom>
          <a:avLst/>
          <a:gdLst/>
          <a:ahLst/>
          <a:cxnLst/>
          <a:rect l="0" t="0" r="0" b="0"/>
          <a:pathLst>
            <a:path>
              <a:moveTo>
                <a:pt x="452426" y="862092"/>
              </a:moveTo>
              <a:lnTo>
                <a:pt x="226213" y="862092"/>
              </a:lnTo>
              <a:lnTo>
                <a:pt x="226213" y="0"/>
              </a:lnTo>
              <a:lnTo>
                <a:pt x="0"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53133" y="1363095"/>
        <a:ext cx="48679" cy="48679"/>
      </dsp:txXfrm>
    </dsp:sp>
    <dsp:sp modelId="{344B08BA-C9E4-4978-918D-0664E854D24D}">
      <dsp:nvSpPr>
        <dsp:cNvPr id="0" name=""/>
        <dsp:cNvSpPr/>
      </dsp:nvSpPr>
      <dsp:spPr>
        <a:xfrm rot="5400000">
          <a:off x="4033592" y="1473644"/>
          <a:ext cx="3629863" cy="68967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ar-SA" sz="3300" b="1" kern="1200" dirty="0" smtClean="0">
              <a:cs typeface="SKR HEAD1 Outlined" pitchFamily="2" charset="-78"/>
            </a:rPr>
            <a:t>ويتحقق بالصور الاتية:</a:t>
          </a:r>
          <a:endParaRPr lang="en-US" sz="3300" b="1" kern="1200" dirty="0">
            <a:cs typeface="SKR HEAD1 Outlined" pitchFamily="2" charset="-78"/>
          </a:endParaRPr>
        </a:p>
      </dsp:txBody>
      <dsp:txXfrm>
        <a:off x="4033592" y="1473644"/>
        <a:ext cx="3629863" cy="689673"/>
      </dsp:txXfrm>
    </dsp:sp>
    <dsp:sp modelId="{FF6F16FC-1A7A-42B4-8A12-AA783FBCD514}">
      <dsp:nvSpPr>
        <dsp:cNvPr id="0" name=""/>
        <dsp:cNvSpPr/>
      </dsp:nvSpPr>
      <dsp:spPr>
        <a:xfrm>
          <a:off x="979289" y="611552"/>
          <a:ext cx="4071970" cy="68967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SA" sz="1800" b="1" kern="1200" dirty="0" smtClean="0"/>
            <a:t>اعتداء سلطة إدارية على اختصاص سلطة إدارية أخرى موازية لها</a:t>
          </a:r>
          <a:endParaRPr lang="en-US" sz="1800" b="1" kern="1200" dirty="0"/>
        </a:p>
      </dsp:txBody>
      <dsp:txXfrm>
        <a:off x="979289" y="611552"/>
        <a:ext cx="4071970" cy="689673"/>
      </dsp:txXfrm>
    </dsp:sp>
    <dsp:sp modelId="{016E7403-F35C-42D6-B88D-5CAD8588EEFE}">
      <dsp:nvSpPr>
        <dsp:cNvPr id="0" name=""/>
        <dsp:cNvSpPr/>
      </dsp:nvSpPr>
      <dsp:spPr>
        <a:xfrm>
          <a:off x="961057" y="1473644"/>
          <a:ext cx="4090203" cy="68967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SA" sz="1800" b="1" kern="1200" dirty="0" smtClean="0"/>
            <a:t>اعتداء سلطة إدارية دنيا على اختصاص سلطة إدارية عليا والعكس</a:t>
          </a:r>
          <a:endParaRPr lang="en-US" sz="1800" b="1" kern="1200" dirty="0"/>
        </a:p>
      </dsp:txBody>
      <dsp:txXfrm>
        <a:off x="961057" y="1473644"/>
        <a:ext cx="4090203" cy="689673"/>
      </dsp:txXfrm>
    </dsp:sp>
    <dsp:sp modelId="{43BCC7AB-6AEF-416D-8C9F-2FD7B829A696}">
      <dsp:nvSpPr>
        <dsp:cNvPr id="0" name=""/>
        <dsp:cNvSpPr/>
      </dsp:nvSpPr>
      <dsp:spPr>
        <a:xfrm>
          <a:off x="982162" y="2335736"/>
          <a:ext cx="4069097" cy="68967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1" kern="1200" dirty="0" smtClean="0"/>
            <a:t>اعتداء السلطة المركزية على اختصاصات الهيئات اللامركزية</a:t>
          </a:r>
          <a:endParaRPr lang="en-US" sz="1800" b="1" kern="1200" dirty="0"/>
        </a:p>
      </dsp:txBody>
      <dsp:txXfrm>
        <a:off x="982162" y="2335736"/>
        <a:ext cx="4069097" cy="6896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82F04-9793-4B0B-B222-302785C6A765}">
      <dsp:nvSpPr>
        <dsp:cNvPr id="0" name=""/>
        <dsp:cNvSpPr/>
      </dsp:nvSpPr>
      <dsp:spPr>
        <a:xfrm>
          <a:off x="7675114" y="1535353"/>
          <a:ext cx="2664738" cy="133236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kern="1200" dirty="0" smtClean="0">
              <a:cs typeface="SKR HEAD1 Outlined" pitchFamily="2" charset="-78"/>
            </a:rPr>
            <a:t>صدور القرار من </a:t>
          </a:r>
          <a:endParaRPr lang="en-US" sz="2100" kern="1200" dirty="0"/>
        </a:p>
      </dsp:txBody>
      <dsp:txXfrm>
        <a:off x="7714138" y="1574377"/>
        <a:ext cx="2586690" cy="1254321"/>
      </dsp:txXfrm>
    </dsp:sp>
    <dsp:sp modelId="{0EEE797F-ED3E-47CD-A025-524D235BDE2B}">
      <dsp:nvSpPr>
        <dsp:cNvPr id="0" name=""/>
        <dsp:cNvSpPr/>
      </dsp:nvSpPr>
      <dsp:spPr>
        <a:xfrm rot="12942401">
          <a:off x="6485839" y="1785510"/>
          <a:ext cx="1312654" cy="65941"/>
        </a:xfrm>
        <a:custGeom>
          <a:avLst/>
          <a:gdLst/>
          <a:ahLst/>
          <a:cxnLst/>
          <a:rect l="0" t="0" r="0" b="0"/>
          <a:pathLst>
            <a:path>
              <a:moveTo>
                <a:pt x="0" y="32970"/>
              </a:moveTo>
              <a:lnTo>
                <a:pt x="1312654" y="3297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109350" y="1785665"/>
        <a:ext cx="65632" cy="65632"/>
      </dsp:txXfrm>
    </dsp:sp>
    <dsp:sp modelId="{E354E335-70D2-48F9-AE57-6A5B3B67A41E}">
      <dsp:nvSpPr>
        <dsp:cNvPr id="0" name=""/>
        <dsp:cNvSpPr/>
      </dsp:nvSpPr>
      <dsp:spPr>
        <a:xfrm>
          <a:off x="3944480" y="769240"/>
          <a:ext cx="2664738" cy="133236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kern="1200" dirty="0" smtClean="0">
              <a:cs typeface="SKR HEAD1 Outlined" pitchFamily="2" charset="-78"/>
            </a:rPr>
            <a:t>ممن لا يتصف بصفة الموظف العام: والاصل ان قراراته معدومة ما عدا في أحوال خاصة</a:t>
          </a:r>
          <a:endParaRPr lang="en-US" sz="2100" kern="1200" dirty="0"/>
        </a:p>
      </dsp:txBody>
      <dsp:txXfrm>
        <a:off x="3983504" y="808264"/>
        <a:ext cx="2586690" cy="1254321"/>
      </dsp:txXfrm>
    </dsp:sp>
    <dsp:sp modelId="{1B88C675-9C24-4CD3-9B6C-82F67ED0A666}">
      <dsp:nvSpPr>
        <dsp:cNvPr id="0" name=""/>
        <dsp:cNvSpPr/>
      </dsp:nvSpPr>
      <dsp:spPr>
        <a:xfrm rot="12942401">
          <a:off x="2755206" y="1019398"/>
          <a:ext cx="1312654" cy="65941"/>
        </a:xfrm>
        <a:custGeom>
          <a:avLst/>
          <a:gdLst/>
          <a:ahLst/>
          <a:cxnLst/>
          <a:rect l="0" t="0" r="0" b="0"/>
          <a:pathLst>
            <a:path>
              <a:moveTo>
                <a:pt x="0" y="32970"/>
              </a:moveTo>
              <a:lnTo>
                <a:pt x="1312654" y="3297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78716" y="1019552"/>
        <a:ext cx="65632" cy="65632"/>
      </dsp:txXfrm>
    </dsp:sp>
    <dsp:sp modelId="{5D428E9A-B4BC-4553-934B-AF16BB4711FA}">
      <dsp:nvSpPr>
        <dsp:cNvPr id="0" name=""/>
        <dsp:cNvSpPr/>
      </dsp:nvSpPr>
      <dsp:spPr>
        <a:xfrm>
          <a:off x="213847" y="3128"/>
          <a:ext cx="2664738" cy="133236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ar-SA" sz="2200" b="1" kern="1200" dirty="0" smtClean="0">
              <a:latin typeface="Sakkal Majalla" panose="02000000000000000000" pitchFamily="2" charset="-78"/>
              <a:cs typeface="Sakkal Majalla" panose="02000000000000000000" pitchFamily="2" charset="-78"/>
            </a:rPr>
            <a:t>ممن لا يتصف بصفة الموظف العام: والاصل ان قراراته معدومة ما عدا في أحوال خاصة</a:t>
          </a:r>
          <a:endParaRPr lang="en-US" sz="2200" b="1" kern="1200" dirty="0">
            <a:latin typeface="Sakkal Majalla" panose="02000000000000000000" pitchFamily="2" charset="-78"/>
            <a:cs typeface="Sakkal Majalla" panose="02000000000000000000" pitchFamily="2" charset="-78"/>
          </a:endParaRPr>
        </a:p>
      </dsp:txBody>
      <dsp:txXfrm>
        <a:off x="252871" y="42152"/>
        <a:ext cx="2586690" cy="1254321"/>
      </dsp:txXfrm>
    </dsp:sp>
    <dsp:sp modelId="{EB9F3778-900C-4E2B-BFD3-E704AF46382A}">
      <dsp:nvSpPr>
        <dsp:cNvPr id="0" name=""/>
        <dsp:cNvSpPr/>
      </dsp:nvSpPr>
      <dsp:spPr>
        <a:xfrm rot="8657599">
          <a:off x="2755206" y="1785510"/>
          <a:ext cx="1312654" cy="65941"/>
        </a:xfrm>
        <a:custGeom>
          <a:avLst/>
          <a:gdLst/>
          <a:ahLst/>
          <a:cxnLst/>
          <a:rect l="0" t="0" r="0" b="0"/>
          <a:pathLst>
            <a:path>
              <a:moveTo>
                <a:pt x="0" y="32970"/>
              </a:moveTo>
              <a:lnTo>
                <a:pt x="1312654" y="3297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78716" y="1785665"/>
        <a:ext cx="65632" cy="65632"/>
      </dsp:txXfrm>
    </dsp:sp>
    <dsp:sp modelId="{AF709811-962B-4D82-9EA7-287A6EE0010B}">
      <dsp:nvSpPr>
        <dsp:cNvPr id="0" name=""/>
        <dsp:cNvSpPr/>
      </dsp:nvSpPr>
      <dsp:spPr>
        <a:xfrm>
          <a:off x="213847" y="1535353"/>
          <a:ext cx="2664738" cy="133236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ar-SA" sz="2200" b="1" kern="1200" dirty="0" smtClean="0">
              <a:latin typeface="Sakkal Majalla" panose="02000000000000000000" pitchFamily="2" charset="-78"/>
              <a:cs typeface="Sakkal Majalla" panose="02000000000000000000" pitchFamily="2" charset="-78"/>
            </a:rPr>
            <a:t>في الظروف الاستثنائية تعد قراراته مشروعة على أساس ضرورة تسيير المرافق العامة بانتظام واطراد </a:t>
          </a:r>
          <a:endParaRPr lang="en-US" sz="2200" kern="1200" dirty="0">
            <a:latin typeface="Sakkal Majalla" panose="02000000000000000000" pitchFamily="2" charset="-78"/>
            <a:cs typeface="Sakkal Majalla" panose="02000000000000000000" pitchFamily="2" charset="-78"/>
          </a:endParaRPr>
        </a:p>
      </dsp:txBody>
      <dsp:txXfrm>
        <a:off x="252871" y="1574377"/>
        <a:ext cx="2586690" cy="1254321"/>
      </dsp:txXfrm>
    </dsp:sp>
    <dsp:sp modelId="{4C5976F7-5336-41A4-9712-CAB1C298840E}">
      <dsp:nvSpPr>
        <dsp:cNvPr id="0" name=""/>
        <dsp:cNvSpPr/>
      </dsp:nvSpPr>
      <dsp:spPr>
        <a:xfrm rot="8657599">
          <a:off x="6485839" y="2551623"/>
          <a:ext cx="1312654" cy="65941"/>
        </a:xfrm>
        <a:custGeom>
          <a:avLst/>
          <a:gdLst/>
          <a:ahLst/>
          <a:cxnLst/>
          <a:rect l="0" t="0" r="0" b="0"/>
          <a:pathLst>
            <a:path>
              <a:moveTo>
                <a:pt x="0" y="32970"/>
              </a:moveTo>
              <a:lnTo>
                <a:pt x="1312654" y="3297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109350" y="2551777"/>
        <a:ext cx="65632" cy="65632"/>
      </dsp:txXfrm>
    </dsp:sp>
    <dsp:sp modelId="{A500F831-6892-45AA-85A4-B1C8516AF6DF}">
      <dsp:nvSpPr>
        <dsp:cNvPr id="0" name=""/>
        <dsp:cNvSpPr/>
      </dsp:nvSpPr>
      <dsp:spPr>
        <a:xfrm>
          <a:off x="3944480" y="2301465"/>
          <a:ext cx="2664738" cy="133236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SA" sz="2000" b="1" kern="1200" dirty="0" smtClean="0">
              <a:latin typeface="Sakkal Majalla" panose="02000000000000000000" pitchFamily="2" charset="-78"/>
              <a:cs typeface="SKR HEAD1 Outlined" pitchFamily="2" charset="-78"/>
            </a:rPr>
            <a:t>اعتداء الإدارة على اختصاصات السلطتين التشريعية والقضائية</a:t>
          </a:r>
          <a:endParaRPr lang="en-US" sz="2000" b="1" kern="1200" dirty="0">
            <a:latin typeface="Sakkal Majalla" panose="02000000000000000000" pitchFamily="2" charset="-78"/>
            <a:cs typeface="SKR HEAD1 Outlined" pitchFamily="2" charset="-78"/>
          </a:endParaRPr>
        </a:p>
      </dsp:txBody>
      <dsp:txXfrm>
        <a:off x="3983504" y="2340489"/>
        <a:ext cx="2586690" cy="125432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5/22/2020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5/22/2020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7"/>
            <a:ext cx="10572000" cy="1888413"/>
          </a:xfrm>
        </p:spPr>
        <p:txBody>
          <a:bodyPr/>
          <a:lstStyle/>
          <a:p>
            <a:pPr algn="ctr" rtl="1"/>
            <a:r>
              <a:rPr lang="ar-SA" sz="7200" dirty="0" smtClean="0">
                <a:latin typeface="Aldhabi" panose="01000000000000000000" pitchFamily="2" charset="-78"/>
                <a:cs typeface="SKR HEAD1 Outlined" pitchFamily="2" charset="-78"/>
              </a:rPr>
              <a:t>أوجه الطعن بالإلغاء</a:t>
            </a:r>
            <a:endParaRPr lang="en-US" sz="7200" dirty="0">
              <a:latin typeface="Aldhabi" panose="01000000000000000000" pitchFamily="2" charset="-78"/>
              <a:cs typeface="SKR HEAD1 Outlined" pitchFamily="2" charset="-78"/>
            </a:endParaRPr>
          </a:p>
        </p:txBody>
      </p:sp>
      <p:sp>
        <p:nvSpPr>
          <p:cNvPr id="3" name="Subtitle 2"/>
          <p:cNvSpPr>
            <a:spLocks noGrp="1"/>
          </p:cNvSpPr>
          <p:nvPr>
            <p:ph type="subTitle" idx="1"/>
          </p:nvPr>
        </p:nvSpPr>
        <p:spPr>
          <a:xfrm>
            <a:off x="810001" y="5280846"/>
            <a:ext cx="10572000" cy="1001082"/>
          </a:xfrm>
        </p:spPr>
        <p:txBody>
          <a:bodyPr>
            <a:noAutofit/>
          </a:bodyPr>
          <a:lstStyle/>
          <a:p>
            <a:r>
              <a:rPr lang="ar-SA" sz="5400" b="1" dirty="0" smtClean="0">
                <a:latin typeface="Arabic Typesetting" panose="03020402040406030203" pitchFamily="66" charset="-78"/>
                <a:cs typeface="Arabic Typesetting" panose="03020402040406030203" pitchFamily="66" charset="-78"/>
              </a:rPr>
              <a:t>د. حنان محمد القيسي</a:t>
            </a:r>
            <a:endParaRPr lang="en-US" sz="54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12764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عيب عدم الاختصاص يتصل بالنظام العام</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496" y="2231136"/>
            <a:ext cx="6327648" cy="4105655"/>
          </a:xfrm>
        </p:spPr>
      </p:pic>
      <p:sp>
        <p:nvSpPr>
          <p:cNvPr id="5" name="TextBox 4"/>
          <p:cNvSpPr txBox="1"/>
          <p:nvPr/>
        </p:nvSpPr>
        <p:spPr>
          <a:xfrm>
            <a:off x="4626864" y="2350008"/>
            <a:ext cx="6519672" cy="3293209"/>
          </a:xfrm>
          <a:prstGeom prst="rect">
            <a:avLst/>
          </a:prstGeom>
          <a:noFill/>
        </p:spPr>
        <p:txBody>
          <a:bodyPr wrap="square" rtlCol="0">
            <a:spAutoFit/>
          </a:bodyPr>
          <a:lstStyle/>
          <a:p>
            <a:pPr algn="r" rtl="1"/>
            <a:r>
              <a:rPr lang="ar-SA" sz="3200" b="1" u="sng" dirty="0">
                <a:latin typeface="Sakkal Majalla" panose="02000000000000000000" pitchFamily="2" charset="-78"/>
                <a:cs typeface="Sakkal Majalla" panose="02000000000000000000" pitchFamily="2" charset="-78"/>
              </a:rPr>
              <a:t>ويترتب على </a:t>
            </a:r>
            <a:r>
              <a:rPr lang="ar-SA" sz="3200" b="1" u="sng" dirty="0" smtClean="0">
                <a:latin typeface="Sakkal Majalla" panose="02000000000000000000" pitchFamily="2" charset="-78"/>
                <a:cs typeface="Sakkal Majalla" panose="02000000000000000000" pitchFamily="2" charset="-78"/>
              </a:rPr>
              <a:t>ذلك:</a:t>
            </a:r>
          </a:p>
          <a:p>
            <a:pPr algn="r" rtl="1"/>
            <a:endParaRPr lang="ar-SA" sz="3200" b="1" u="sng" dirty="0" smtClean="0">
              <a:latin typeface="Sakkal Majalla" panose="02000000000000000000" pitchFamily="2" charset="-78"/>
              <a:cs typeface="Sakkal Majalla" panose="02000000000000000000" pitchFamily="2" charset="-78"/>
            </a:endParaRPr>
          </a:p>
          <a:p>
            <a:pPr marL="342900" indent="-342900" algn="r" rtl="1">
              <a:buAutoNum type="arabicPeriod"/>
            </a:pPr>
            <a:r>
              <a:rPr lang="ar-SA" sz="2400" b="1" dirty="0" smtClean="0">
                <a:latin typeface="Sakkal Majalla" panose="02000000000000000000" pitchFamily="2" charset="-78"/>
                <a:cs typeface="Sakkal Majalla" panose="02000000000000000000" pitchFamily="2" charset="-78"/>
              </a:rPr>
              <a:t>يمكن </a:t>
            </a:r>
            <a:r>
              <a:rPr lang="ar-SA" sz="2400" b="1" dirty="0">
                <a:latin typeface="Sakkal Majalla" panose="02000000000000000000" pitchFamily="2" charset="-78"/>
                <a:cs typeface="Sakkal Majalla" panose="02000000000000000000" pitchFamily="2" charset="-78"/>
              </a:rPr>
              <a:t>اثارة الدفع </a:t>
            </a:r>
            <a:r>
              <a:rPr lang="ar-SA" sz="2400" b="1" dirty="0" err="1">
                <a:latin typeface="Sakkal Majalla" panose="02000000000000000000" pitchFamily="2" charset="-78"/>
                <a:cs typeface="Sakkal Majalla" panose="02000000000000000000" pitchFamily="2" charset="-78"/>
              </a:rPr>
              <a:t>بشانه</a:t>
            </a:r>
            <a:r>
              <a:rPr lang="ar-SA" sz="2400" b="1" dirty="0">
                <a:latin typeface="Sakkal Majalla" panose="02000000000000000000" pitchFamily="2" charset="-78"/>
                <a:cs typeface="Sakkal Majalla" panose="02000000000000000000" pitchFamily="2" charset="-78"/>
              </a:rPr>
              <a:t> في اية مرحلة من مراحل التقاضي، وسواء بطلب من الخصوم او من القاضي من تلقاء نفسه. </a:t>
            </a:r>
            <a:endParaRPr lang="ar-SA" sz="2400" b="1" dirty="0" smtClean="0">
              <a:latin typeface="Sakkal Majalla" panose="02000000000000000000" pitchFamily="2" charset="-78"/>
              <a:cs typeface="Sakkal Majalla" panose="02000000000000000000" pitchFamily="2" charset="-78"/>
            </a:endParaRPr>
          </a:p>
          <a:p>
            <a:pPr marL="342900" indent="-342900" algn="r" rtl="1">
              <a:buAutoNum type="arabicPeriod"/>
            </a:pPr>
            <a:r>
              <a:rPr lang="ar-SA" sz="2400" b="1" dirty="0" smtClean="0">
                <a:latin typeface="Sakkal Majalla" panose="02000000000000000000" pitchFamily="2" charset="-78"/>
                <a:cs typeface="Sakkal Majalla" panose="02000000000000000000" pitchFamily="2" charset="-78"/>
              </a:rPr>
              <a:t>يحظر </a:t>
            </a:r>
            <a:r>
              <a:rPr lang="ar-SA" sz="2400" b="1" dirty="0">
                <a:latin typeface="Sakkal Majalla" panose="02000000000000000000" pitchFamily="2" charset="-78"/>
                <a:cs typeface="Sakkal Majalla" panose="02000000000000000000" pitchFamily="2" charset="-78"/>
              </a:rPr>
              <a:t>الاتفاق على مخالفة قواعد </a:t>
            </a:r>
            <a:r>
              <a:rPr lang="ar-SA" sz="2400" b="1" dirty="0" smtClean="0">
                <a:latin typeface="Sakkal Majalla" panose="02000000000000000000" pitchFamily="2" charset="-78"/>
                <a:cs typeface="Sakkal Majalla" panose="02000000000000000000" pitchFamily="2" charset="-78"/>
              </a:rPr>
              <a:t>الاختصاص.</a:t>
            </a:r>
          </a:p>
          <a:p>
            <a:pPr marL="342900" indent="-342900" algn="r" rtl="1">
              <a:buAutoNum type="arabicPeriod"/>
            </a:pPr>
            <a:r>
              <a:rPr lang="ar-SA" sz="2400" b="1" dirty="0" smtClean="0">
                <a:latin typeface="Sakkal Majalla" panose="02000000000000000000" pitchFamily="2" charset="-78"/>
                <a:cs typeface="Sakkal Majalla" panose="02000000000000000000" pitchFamily="2" charset="-78"/>
              </a:rPr>
              <a:t> </a:t>
            </a:r>
            <a:r>
              <a:rPr lang="ar-SA" sz="2400" b="1" dirty="0">
                <a:latin typeface="Sakkal Majalla" panose="02000000000000000000" pitchFamily="2" charset="-78"/>
                <a:cs typeface="Sakkal Majalla" panose="02000000000000000000" pitchFamily="2" charset="-78"/>
              </a:rPr>
              <a:t>يحظر على اية جهة إدارية التنازل عن اختصاصها الى جهة إدارية أخرى دون تفويض مقرر بمقتضى القانون. </a:t>
            </a:r>
            <a:endParaRPr lang="en-US" sz="2400" b="1" dirty="0">
              <a:latin typeface="Sakkal Majalla" panose="02000000000000000000" pitchFamily="2" charset="-78"/>
              <a:cs typeface="Sakkal Majalla" panose="02000000000000000000" pitchFamily="2" charset="-78"/>
            </a:endParaRPr>
          </a:p>
          <a:p>
            <a:pPr algn="r" rtl="1"/>
            <a:endParaRPr lang="en-US"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94862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5400" dirty="0" smtClean="0">
                <a:solidFill>
                  <a:schemeClr val="bg1"/>
                </a:solidFill>
                <a:cs typeface="SKR HEAD1 Outlined" pitchFamily="2" charset="-78"/>
              </a:rPr>
              <a:t>ما أثر هذه الظروف على عيب عدم الاختصاص؟</a:t>
            </a:r>
            <a:endParaRPr lang="en-US" sz="5400" dirty="0">
              <a:solidFill>
                <a:schemeClr val="bg1"/>
              </a:solidFill>
              <a:cs typeface="SKR HEAD1 Outlined" pitchFamily="2" charset="-78"/>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715027338"/>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989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5400" dirty="0" smtClean="0">
                <a:solidFill>
                  <a:schemeClr val="bg1"/>
                </a:solidFill>
                <a:cs typeface="SKR HEAD1 Outlined" pitchFamily="2" charset="-78"/>
              </a:rPr>
              <a:t>من يحدد قواعد الاختصاص؟</a:t>
            </a:r>
            <a:endParaRPr lang="en-US" sz="5400" dirty="0">
              <a:solidFill>
                <a:schemeClr val="bg1"/>
              </a:solidFill>
              <a:cs typeface="SKR HEAD1 Outlined"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229" y="2643124"/>
            <a:ext cx="4553477" cy="3636963"/>
          </a:xfrm>
        </p:spPr>
      </p:pic>
      <p:sp>
        <p:nvSpPr>
          <p:cNvPr id="5" name="TextBox 4"/>
          <p:cNvSpPr txBox="1"/>
          <p:nvPr/>
        </p:nvSpPr>
        <p:spPr>
          <a:xfrm>
            <a:off x="5440680" y="2643124"/>
            <a:ext cx="5440680" cy="830997"/>
          </a:xfrm>
          <a:prstGeom prst="rect">
            <a:avLst/>
          </a:prstGeom>
          <a:noFill/>
        </p:spPr>
        <p:txBody>
          <a:bodyPr wrap="square" rtlCol="0">
            <a:spAutoFit/>
          </a:bodyPr>
          <a:lstStyle/>
          <a:p>
            <a:pPr algn="r" rtl="1"/>
            <a:r>
              <a:rPr lang="ar-SA" sz="2400" b="1" dirty="0" smtClean="0">
                <a:cs typeface="SKR HEAD1 Outlined" pitchFamily="2" charset="-78"/>
              </a:rPr>
              <a:t>الدستور </a:t>
            </a:r>
            <a:r>
              <a:rPr lang="ar-SA" sz="2400" b="1" dirty="0">
                <a:cs typeface="SKR HEAD1 Outlined" pitchFamily="2" charset="-78"/>
              </a:rPr>
              <a:t>بتحديد قواعد الاختصاص على مستوى السلطات العامة التشريعية والتنفيذية والقضائية</a:t>
            </a:r>
            <a:endParaRPr lang="en-US" sz="2400" b="1" dirty="0">
              <a:cs typeface="SKR HEAD1 Outlined" pitchFamily="2" charset="-78"/>
            </a:endParaRPr>
          </a:p>
        </p:txBody>
      </p:sp>
      <p:sp>
        <p:nvSpPr>
          <p:cNvPr id="6" name="TextBox 5"/>
          <p:cNvSpPr txBox="1"/>
          <p:nvPr/>
        </p:nvSpPr>
        <p:spPr>
          <a:xfrm>
            <a:off x="5861304" y="3502152"/>
            <a:ext cx="5020056" cy="830997"/>
          </a:xfrm>
          <a:prstGeom prst="rect">
            <a:avLst/>
          </a:prstGeom>
          <a:noFill/>
        </p:spPr>
        <p:txBody>
          <a:bodyPr wrap="square" rtlCol="0">
            <a:spAutoFit/>
          </a:bodyPr>
          <a:lstStyle/>
          <a:p>
            <a:pPr algn="r" rtl="1"/>
            <a:r>
              <a:rPr lang="ar-SA" sz="2400" dirty="0">
                <a:cs typeface="SKR HEAD1 Outlined" pitchFamily="2" charset="-78"/>
              </a:rPr>
              <a:t>المشرع العادي تعيين اختصاصات الهيئات الفرعية لكل سلطة من تلك السلطات</a:t>
            </a:r>
            <a:endParaRPr lang="en-US" sz="2400" dirty="0">
              <a:cs typeface="SKR HEAD1 Outlined" pitchFamily="2" charset="-78"/>
            </a:endParaRPr>
          </a:p>
        </p:txBody>
      </p:sp>
      <p:sp>
        <p:nvSpPr>
          <p:cNvPr id="7" name="TextBox 6"/>
          <p:cNvSpPr txBox="1"/>
          <p:nvPr/>
        </p:nvSpPr>
        <p:spPr>
          <a:xfrm>
            <a:off x="4956048" y="5129784"/>
            <a:ext cx="6409944" cy="584775"/>
          </a:xfrm>
          <a:prstGeom prst="rect">
            <a:avLst/>
          </a:prstGeom>
          <a:noFill/>
        </p:spPr>
        <p:txBody>
          <a:bodyPr wrap="square" rtlCol="0">
            <a:spAutoFit/>
          </a:bodyPr>
          <a:lstStyle/>
          <a:p>
            <a:r>
              <a:rPr lang="ar-SA" sz="3200" b="1" dirty="0" smtClean="0">
                <a:solidFill>
                  <a:srgbClr val="FFFF00"/>
                </a:solidFill>
              </a:rPr>
              <a:t>ولعيب عدم الاختصاص صورتان:</a:t>
            </a:r>
            <a:endParaRPr lang="en-US" sz="3200" b="1" dirty="0">
              <a:solidFill>
                <a:srgbClr val="FFFF00"/>
              </a:solidFill>
            </a:endParaRPr>
          </a:p>
        </p:txBody>
      </p:sp>
    </p:spTree>
    <p:extLst>
      <p:ext uri="{BB962C8B-B14F-4D97-AF65-F5344CB8AC3E}">
        <p14:creationId xmlns:p14="http://schemas.microsoft.com/office/powerpoint/2010/main" val="3759530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5400" dirty="0" smtClean="0">
                <a:solidFill>
                  <a:schemeClr val="bg1"/>
                </a:solidFill>
                <a:cs typeface="SKR HEAD1 Outlined" pitchFamily="2" charset="-78"/>
              </a:rPr>
              <a:t>الصورة الأولى : عيب الاختصاص البسيط</a:t>
            </a:r>
            <a:endParaRPr lang="en-US" sz="5400" dirty="0">
              <a:solidFill>
                <a:schemeClr val="bg1"/>
              </a:solidFill>
              <a:cs typeface="SKR HEAD1 Outlined"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0204107"/>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984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4800" dirty="0" smtClean="0">
                <a:cs typeface="SKR HEAD1 Outlined" pitchFamily="2" charset="-78"/>
              </a:rPr>
              <a:t>أ. عدم الاختصاص من جهة الموضوع</a:t>
            </a:r>
            <a:endParaRPr lang="en-US" sz="4800" dirty="0">
              <a:cs typeface="SKR HEAD1 Outlined"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6917762"/>
              </p:ext>
            </p:extLst>
          </p:nvPr>
        </p:nvGraphicFramePr>
        <p:xfrm>
          <a:off x="819150" y="2222500"/>
          <a:ext cx="7154418"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205472" y="2505456"/>
            <a:ext cx="4590288" cy="1323439"/>
          </a:xfrm>
          <a:prstGeom prst="rect">
            <a:avLst/>
          </a:prstGeom>
          <a:noFill/>
        </p:spPr>
        <p:txBody>
          <a:bodyPr wrap="square" rtlCol="0">
            <a:spAutoFit/>
          </a:bodyPr>
          <a:lstStyle/>
          <a:p>
            <a:pPr algn="just" rtl="1"/>
            <a:r>
              <a:rPr lang="ar-SA" sz="2000" b="1" dirty="0">
                <a:cs typeface="SKR HEAD1 Outlined" pitchFamily="2" charset="-78"/>
              </a:rPr>
              <a:t>وتحقق صورته عندما يصدر قرارا إداريا في موضوع معين يكون من اختصاص موظف او هيئة غير التي قامت </a:t>
            </a:r>
            <a:r>
              <a:rPr lang="ar-SA" sz="2000" b="1" dirty="0" err="1">
                <a:cs typeface="SKR HEAD1 Outlined" pitchFamily="2" charset="-78"/>
              </a:rPr>
              <a:t>باصداره</a:t>
            </a:r>
            <a:r>
              <a:rPr lang="ar-SA" sz="2000" b="1" dirty="0">
                <a:cs typeface="SKR HEAD1 Outlined" pitchFamily="2" charset="-78"/>
              </a:rPr>
              <a:t>، بمعنى ان يكون موضوع القرار خارج عن اختصاص الموظف او الهيئة التي أصدرت القرار</a:t>
            </a:r>
            <a:endParaRPr lang="en-US" sz="2000" b="1" dirty="0">
              <a:cs typeface="SKR HEAD1 Outlined" pitchFamily="2" charset="-78"/>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1776" y="4111851"/>
            <a:ext cx="4334256" cy="2234085"/>
          </a:xfrm>
          <a:prstGeom prst="rect">
            <a:avLst/>
          </a:prstGeom>
        </p:spPr>
      </p:pic>
    </p:spTree>
    <p:extLst>
      <p:ext uri="{BB962C8B-B14F-4D97-AF65-F5344CB8AC3E}">
        <p14:creationId xmlns:p14="http://schemas.microsoft.com/office/powerpoint/2010/main" val="1448098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4800" dirty="0" smtClean="0">
                <a:cs typeface="SKR HEAD1 Outlined" pitchFamily="2" charset="-78"/>
              </a:rPr>
              <a:t>ب. عدم الاختصاص من جهة الزمان:</a:t>
            </a:r>
            <a:endParaRPr lang="en-US" sz="4800" dirty="0">
              <a:cs typeface="SKR HEAD1 Outlined"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3671" y="2759107"/>
            <a:ext cx="8048625" cy="3057525"/>
          </a:xfrm>
        </p:spPr>
      </p:pic>
      <p:sp>
        <p:nvSpPr>
          <p:cNvPr id="5" name="TextBox 4"/>
          <p:cNvSpPr txBox="1"/>
          <p:nvPr/>
        </p:nvSpPr>
        <p:spPr>
          <a:xfrm>
            <a:off x="5687568" y="4389120"/>
            <a:ext cx="4304728" cy="1384995"/>
          </a:xfrm>
          <a:prstGeom prst="rect">
            <a:avLst/>
          </a:prstGeom>
          <a:solidFill>
            <a:schemeClr val="tx1"/>
          </a:solidFill>
        </p:spPr>
        <p:txBody>
          <a:bodyPr wrap="square" rtlCol="0">
            <a:spAutoFit/>
          </a:bodyPr>
          <a:lstStyle/>
          <a:p>
            <a:pPr algn="ctr"/>
            <a:r>
              <a:rPr lang="ar-SA" sz="2800" b="1" dirty="0">
                <a:solidFill>
                  <a:schemeClr val="bg1"/>
                </a:solidFill>
                <a:cs typeface="SKR HEAD1 Outlined" pitchFamily="2" charset="-78"/>
              </a:rPr>
              <a:t>ان مزاولة الاختصاصات الممنوحة </a:t>
            </a:r>
            <a:r>
              <a:rPr lang="ar-SA" sz="2800" b="1" dirty="0" err="1">
                <a:solidFill>
                  <a:schemeClr val="bg1"/>
                </a:solidFill>
                <a:cs typeface="SKR HEAD1 Outlined" pitchFamily="2" charset="-78"/>
              </a:rPr>
              <a:t>لاعضاء</a:t>
            </a:r>
            <a:r>
              <a:rPr lang="ar-SA" sz="2800" b="1" dirty="0">
                <a:solidFill>
                  <a:schemeClr val="bg1"/>
                </a:solidFill>
                <a:cs typeface="SKR HEAD1 Outlined" pitchFamily="2" charset="-78"/>
              </a:rPr>
              <a:t> السلطة الإدارية محددة باجل معين وتنتهي بانتهاء هذا الاجل</a:t>
            </a:r>
            <a:endParaRPr lang="en-US" sz="2800" b="1" dirty="0">
              <a:solidFill>
                <a:schemeClr val="bg1"/>
              </a:solidFill>
              <a:cs typeface="SKR HEAD1 Outlined" pitchFamily="2" charset="-78"/>
            </a:endParaRPr>
          </a:p>
        </p:txBody>
      </p:sp>
      <p:sp>
        <p:nvSpPr>
          <p:cNvPr id="6" name="TextBox 5"/>
          <p:cNvSpPr txBox="1"/>
          <p:nvPr/>
        </p:nvSpPr>
        <p:spPr>
          <a:xfrm>
            <a:off x="237744" y="2404872"/>
            <a:ext cx="1920240" cy="4524315"/>
          </a:xfrm>
          <a:prstGeom prst="rect">
            <a:avLst/>
          </a:prstGeom>
          <a:noFill/>
        </p:spPr>
        <p:txBody>
          <a:bodyPr wrap="square" rtlCol="0">
            <a:spAutoFit/>
          </a:bodyPr>
          <a:lstStyle/>
          <a:p>
            <a:r>
              <a:rPr lang="ar-SA" sz="2400" b="1" dirty="0">
                <a:solidFill>
                  <a:srgbClr val="FFFF00"/>
                </a:solidFill>
                <a:latin typeface="Arabic Typesetting" panose="03020402040406030203" pitchFamily="66" charset="-78"/>
                <a:cs typeface="Arabic Typesetting" panose="03020402040406030203" pitchFamily="66" charset="-78"/>
              </a:rPr>
              <a:t>وتتصل قاعدتا عدم رجعية القرارات الإدارية، وعدم ارجاء اثارها للمستقبل بعيب عدم الاختصاص من حيث الزمان، لان عدم احترام القاعدتين المذكورتين يمثل خرقا لقواعد الاختصاص الزماني من جهة واخلالا باستقرار المعاملات القانونية من جهة أخرى.</a:t>
            </a:r>
            <a:endParaRPr lang="en-US" sz="2400" b="1" dirty="0">
              <a:solidFill>
                <a:srgbClr val="FFFF00"/>
              </a:solidFill>
              <a:latin typeface="Arabic Typesetting" panose="03020402040406030203" pitchFamily="66" charset="-78"/>
              <a:cs typeface="Arabic Typesetting" panose="03020402040406030203" pitchFamily="66" charset="-78"/>
            </a:endParaRPr>
          </a:p>
          <a:p>
            <a:endParaRPr lang="en-US" sz="2400" b="1" dirty="0">
              <a:solidFill>
                <a:srgbClr val="FFFF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95823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4800" dirty="0" smtClean="0">
                <a:cs typeface="SKR HEAD1 Outlined" pitchFamily="2" charset="-78"/>
              </a:rPr>
              <a:t>ج. عدم الاختصاص من جهة المكان:</a:t>
            </a:r>
            <a:endParaRPr lang="en-US" sz="4800" dirty="0">
              <a:cs typeface="SKR HEAD1 Outlined" pitchFamily="2" charset="-78"/>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153" b="12114"/>
          <a:stretch/>
        </p:blipFill>
        <p:spPr>
          <a:xfrm>
            <a:off x="0" y="2231136"/>
            <a:ext cx="12192000" cy="4626863"/>
          </a:xfrm>
        </p:spPr>
      </p:pic>
      <p:sp>
        <p:nvSpPr>
          <p:cNvPr id="5" name="TextBox 4"/>
          <p:cNvSpPr txBox="1"/>
          <p:nvPr/>
        </p:nvSpPr>
        <p:spPr>
          <a:xfrm>
            <a:off x="192024" y="5449824"/>
            <a:ext cx="6473952" cy="1200329"/>
          </a:xfrm>
          <a:prstGeom prst="rect">
            <a:avLst/>
          </a:prstGeom>
          <a:noFill/>
        </p:spPr>
        <p:txBody>
          <a:bodyPr wrap="square" rtlCol="0">
            <a:spAutoFit/>
          </a:bodyPr>
          <a:lstStyle/>
          <a:p>
            <a:pPr algn="ctr" rtl="1"/>
            <a:r>
              <a:rPr lang="ar-IQ" sz="2400" b="1" dirty="0">
                <a:solidFill>
                  <a:schemeClr val="bg1"/>
                </a:solidFill>
                <a:cs typeface="SKR HEAD1 Outlined" pitchFamily="2" charset="-78"/>
              </a:rPr>
              <a:t>ان القواعد القانونية قد تحدد لرجل الادارة نطاق اقليمي معين يمارس فيه اختصاصه الممنوح له، ومن ثم لا يجوز لأي موظف تخطي حدود هذا الاختصاص، وبعكسه يكون عمله معيب بعدم الاختصاص المكاني</a:t>
            </a:r>
            <a:endParaRPr lang="en-US" sz="2400" b="1" dirty="0">
              <a:solidFill>
                <a:schemeClr val="bg1"/>
              </a:solidFill>
              <a:cs typeface="SKR HEAD1 Outlined" pitchFamily="2" charset="-78"/>
            </a:endParaRPr>
          </a:p>
        </p:txBody>
      </p:sp>
      <p:sp>
        <p:nvSpPr>
          <p:cNvPr id="6" name="TextBox 5"/>
          <p:cNvSpPr txBox="1"/>
          <p:nvPr/>
        </p:nvSpPr>
        <p:spPr>
          <a:xfrm>
            <a:off x="10259568" y="2331720"/>
            <a:ext cx="1737360" cy="1200329"/>
          </a:xfrm>
          <a:prstGeom prst="rect">
            <a:avLst/>
          </a:prstGeom>
          <a:noFill/>
        </p:spPr>
        <p:txBody>
          <a:bodyPr wrap="square" rtlCol="0">
            <a:spAutoFit/>
          </a:bodyPr>
          <a:lstStyle/>
          <a:p>
            <a:pPr algn="ctr" rtl="1"/>
            <a:r>
              <a:rPr lang="ar-IQ" sz="2400" b="1" dirty="0">
                <a:solidFill>
                  <a:schemeClr val="bg1"/>
                </a:solidFill>
                <a:latin typeface="Arabic Typesetting" panose="03020402040406030203" pitchFamily="66" charset="-78"/>
                <a:cs typeface="Arabic Typesetting" panose="03020402040406030203" pitchFamily="66" charset="-78"/>
              </a:rPr>
              <a:t>وجود هذا العيب يعد محدوداً نسبياً مقارنة ببقية العيوب</a:t>
            </a:r>
            <a:endParaRPr lang="en-US" sz="2400" b="1" dirty="0">
              <a:solidFill>
                <a:schemeClr val="bg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07806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4400" dirty="0" smtClean="0">
                <a:solidFill>
                  <a:schemeClr val="bg1"/>
                </a:solidFill>
                <a:cs typeface="SKR HEAD1 Outlined" pitchFamily="2" charset="-78"/>
              </a:rPr>
              <a:t>الصورة الثانية: عيب عدم الاختصاص الجسيم (غصب السلطة)</a:t>
            </a:r>
            <a:endParaRPr lang="en-US" sz="4400" dirty="0">
              <a:solidFill>
                <a:schemeClr val="bg1"/>
              </a:solidFill>
              <a:cs typeface="SKR HEAD1 Outlined" pitchFamily="2" charset="-78"/>
            </a:endParaRPr>
          </a:p>
        </p:txBody>
      </p:sp>
      <p:sp>
        <p:nvSpPr>
          <p:cNvPr id="3" name="Content Placeholder 2"/>
          <p:cNvSpPr>
            <a:spLocks noGrp="1"/>
          </p:cNvSpPr>
          <p:nvPr>
            <p:ph idx="1"/>
          </p:nvPr>
        </p:nvSpPr>
        <p:spPr/>
        <p:txBody>
          <a:bodyPr>
            <a:normAutofit lnSpcReduction="10000"/>
          </a:bodyPr>
          <a:lstStyle/>
          <a:p>
            <a:pPr marL="0" indent="0" algn="r" rtl="1">
              <a:buNone/>
            </a:pPr>
            <a:r>
              <a:rPr lang="ar-SA" sz="3200" b="1" dirty="0" smtClean="0">
                <a:latin typeface="Sakkal Majalla" panose="02000000000000000000" pitchFamily="2" charset="-78"/>
                <a:cs typeface="Sakkal Majalla" panose="02000000000000000000" pitchFamily="2" charset="-78"/>
              </a:rPr>
              <a:t>عدم </a:t>
            </a:r>
            <a:r>
              <a:rPr lang="ar-SA" sz="3200" b="1" dirty="0">
                <a:latin typeface="Sakkal Majalla" panose="02000000000000000000" pitchFamily="2" charset="-78"/>
                <a:cs typeface="Sakkal Majalla" panose="02000000000000000000" pitchFamily="2" charset="-78"/>
              </a:rPr>
              <a:t>الاختصاص </a:t>
            </a:r>
            <a:r>
              <a:rPr lang="ar-SA" sz="3200" b="1" dirty="0" smtClean="0">
                <a:latin typeface="Sakkal Majalla" panose="02000000000000000000" pitchFamily="2" charset="-78"/>
                <a:cs typeface="Sakkal Majalla" panose="02000000000000000000" pitchFamily="2" charset="-78"/>
              </a:rPr>
              <a:t>يصبح غصبا للسلطة </a:t>
            </a:r>
            <a:r>
              <a:rPr lang="ar-SA" sz="3200" b="1" dirty="0">
                <a:latin typeface="Sakkal Majalla" panose="02000000000000000000" pitchFamily="2" charset="-78"/>
                <a:cs typeface="Sakkal Majalla" panose="02000000000000000000" pitchFamily="2" charset="-78"/>
              </a:rPr>
              <a:t>عندما يكون على درجة فادحة من الجسامة اذ يمثل اعتداء على ابسط القواعد القانونية وأكثرها </a:t>
            </a:r>
            <a:r>
              <a:rPr lang="ar-SA" sz="3200" b="1" dirty="0" smtClean="0">
                <a:latin typeface="Sakkal Majalla" panose="02000000000000000000" pitchFamily="2" charset="-78"/>
                <a:cs typeface="Sakkal Majalla" panose="02000000000000000000" pitchFamily="2" charset="-78"/>
              </a:rPr>
              <a:t>أولوية.</a:t>
            </a:r>
          </a:p>
          <a:p>
            <a:pPr marL="0" indent="0" algn="r" rtl="1">
              <a:buNone/>
            </a:pPr>
            <a:r>
              <a:rPr lang="ar-SA" sz="3200" b="1" dirty="0" smtClean="0">
                <a:latin typeface="Sakkal Majalla" panose="02000000000000000000" pitchFamily="2" charset="-78"/>
                <a:cs typeface="Sakkal Majalla" panose="02000000000000000000" pitchFamily="2" charset="-78"/>
              </a:rPr>
              <a:t>يترتب على غصب السلطة ان القرار الصادر نتيجته منعدما </a:t>
            </a:r>
            <a:r>
              <a:rPr lang="ar-SA" sz="3200" b="1" dirty="0">
                <a:latin typeface="Sakkal Majalla" panose="02000000000000000000" pitchFamily="2" charset="-78"/>
                <a:cs typeface="Sakkal Majalla" panose="02000000000000000000" pitchFamily="2" charset="-78"/>
              </a:rPr>
              <a:t>وفاقدا لصفته </a:t>
            </a:r>
            <a:r>
              <a:rPr lang="ar-SA" sz="3200" b="1" dirty="0" smtClean="0">
                <a:latin typeface="Sakkal Majalla" panose="02000000000000000000" pitchFamily="2" charset="-78"/>
                <a:cs typeface="Sakkal Majalla" panose="02000000000000000000" pitchFamily="2" charset="-78"/>
              </a:rPr>
              <a:t>القانونية، أي:</a:t>
            </a:r>
          </a:p>
          <a:p>
            <a:pPr marL="0" indent="0" algn="r" rtl="1">
              <a:buNone/>
            </a:pPr>
            <a:r>
              <a:rPr lang="ar-SA" sz="2600" b="1" dirty="0" smtClean="0">
                <a:latin typeface="Sakkal Majalla" panose="02000000000000000000" pitchFamily="2" charset="-78"/>
                <a:cs typeface="Sakkal Majalla" panose="02000000000000000000" pitchFamily="2" charset="-78"/>
              </a:rPr>
              <a:t>1. يصبح من </a:t>
            </a:r>
            <a:r>
              <a:rPr lang="ar-SA" sz="2600" b="1" dirty="0">
                <a:latin typeface="Sakkal Majalla" panose="02000000000000000000" pitchFamily="2" charset="-78"/>
                <a:cs typeface="Sakkal Majalla" panose="02000000000000000000" pitchFamily="2" charset="-78"/>
              </a:rPr>
              <a:t>قبيل الاعمال المادية، ولا يحتج </a:t>
            </a:r>
            <a:r>
              <a:rPr lang="ar-SA" sz="2600" b="1" dirty="0" smtClean="0">
                <a:latin typeface="Sakkal Majalla" panose="02000000000000000000" pitchFamily="2" charset="-78"/>
                <a:cs typeface="Sakkal Majalla" panose="02000000000000000000" pitchFamily="2" charset="-78"/>
              </a:rPr>
              <a:t>به.</a:t>
            </a:r>
          </a:p>
          <a:p>
            <a:pPr marL="0" indent="0" algn="r" rtl="1">
              <a:buNone/>
            </a:pPr>
            <a:r>
              <a:rPr lang="ar-SA" sz="2600" b="1" dirty="0" smtClean="0">
                <a:latin typeface="Sakkal Majalla" panose="02000000000000000000" pitchFamily="2" charset="-78"/>
                <a:cs typeface="Sakkal Majalla" panose="02000000000000000000" pitchFamily="2" charset="-78"/>
              </a:rPr>
              <a:t>2. لا </a:t>
            </a:r>
            <a:r>
              <a:rPr lang="ar-SA" sz="2600" b="1" dirty="0">
                <a:latin typeface="Sakkal Majalla" panose="02000000000000000000" pitchFamily="2" charset="-78"/>
                <a:cs typeface="Sakkal Majalla" panose="02000000000000000000" pitchFamily="2" charset="-78"/>
              </a:rPr>
              <a:t>تنشا عنه حقوق لصاحب </a:t>
            </a:r>
            <a:r>
              <a:rPr lang="ar-SA" sz="2600" b="1" dirty="0" smtClean="0">
                <a:latin typeface="Sakkal Majalla" panose="02000000000000000000" pitchFamily="2" charset="-78"/>
                <a:cs typeface="Sakkal Majalla" panose="02000000000000000000" pitchFamily="2" charset="-78"/>
              </a:rPr>
              <a:t>الشأن.</a:t>
            </a:r>
          </a:p>
          <a:p>
            <a:pPr marL="0" indent="0" algn="r" rtl="1">
              <a:buNone/>
            </a:pPr>
            <a:r>
              <a:rPr lang="ar-SA" sz="2600" b="1" dirty="0" smtClean="0">
                <a:latin typeface="Sakkal Majalla" panose="02000000000000000000" pitchFamily="2" charset="-78"/>
                <a:cs typeface="Sakkal Majalla" panose="02000000000000000000" pitchFamily="2" charset="-78"/>
              </a:rPr>
              <a:t>3. لا </a:t>
            </a:r>
            <a:r>
              <a:rPr lang="ar-SA" sz="2600" b="1" dirty="0">
                <a:latin typeface="Sakkal Majalla" panose="02000000000000000000" pitchFamily="2" charset="-78"/>
                <a:cs typeface="Sakkal Majalla" panose="02000000000000000000" pitchFamily="2" charset="-78"/>
              </a:rPr>
              <a:t>يتحصن ضد الإلغاء بفوات ميعاد الطعن، فيجوز الطعن فيه قضاء في أي وقت دون التقيد بمواعيد رفع الدعوى.</a:t>
            </a:r>
            <a:endParaRPr lang="en-US" sz="2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76891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sz="5400" dirty="0">
                <a:cs typeface="SKR HEAD1 Outlined" pitchFamily="2" charset="-78"/>
              </a:rPr>
              <a:t>صور </a:t>
            </a:r>
            <a:r>
              <a:rPr lang="ar-SA" sz="5400" dirty="0" smtClean="0">
                <a:cs typeface="SKR HEAD1 Outlined" pitchFamily="2" charset="-78"/>
              </a:rPr>
              <a:t>عدم </a:t>
            </a:r>
            <a:r>
              <a:rPr lang="ar-SA" sz="5400" smtClean="0">
                <a:cs typeface="SKR HEAD1 Outlined" pitchFamily="2" charset="-78"/>
              </a:rPr>
              <a:t>الاختصاص الجسيم/غصب </a:t>
            </a:r>
            <a:r>
              <a:rPr lang="ar-SA" sz="5400" dirty="0">
                <a:cs typeface="SKR HEAD1 Outlined" pitchFamily="2" charset="-78"/>
              </a:rPr>
              <a:t>السلطة</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6682254"/>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3423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4800" dirty="0" smtClean="0">
                <a:solidFill>
                  <a:schemeClr val="bg1"/>
                </a:solidFill>
                <a:cs typeface="SKR HEAD1 Outlined" pitchFamily="2" charset="-78"/>
              </a:rPr>
              <a:t>ما المقصود بأوجه/ أسباب الطعن بالإلغاء؟</a:t>
            </a:r>
            <a:endParaRPr lang="en-US" sz="4800" dirty="0">
              <a:solidFill>
                <a:schemeClr val="bg1"/>
              </a:solidFill>
              <a:cs typeface="SKR HEAD1 Outlined"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2656" y="2341372"/>
            <a:ext cx="6890972" cy="3636963"/>
          </a:xfrm>
        </p:spPr>
      </p:pic>
      <p:sp>
        <p:nvSpPr>
          <p:cNvPr id="7" name="Rectangle 6"/>
          <p:cNvSpPr/>
          <p:nvPr/>
        </p:nvSpPr>
        <p:spPr>
          <a:xfrm>
            <a:off x="3219935" y="2725207"/>
            <a:ext cx="3226585" cy="996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3063240" y="2487091"/>
            <a:ext cx="3383280" cy="1490549"/>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rtl="1">
              <a:buFont typeface="Wingdings 2" charset="2"/>
              <a:buNone/>
            </a:pPr>
            <a:r>
              <a:rPr lang="ar-SA" sz="2000" b="1" dirty="0" smtClean="0">
                <a:latin typeface="Sakkal Majalla" panose="02000000000000000000" pitchFamily="2" charset="-78"/>
                <a:cs typeface="Sakkal Majalla" panose="02000000000000000000" pitchFamily="2" charset="-78"/>
              </a:rPr>
              <a:t>هي العيوب التي تصيب القرار الإداري فتجعله غير مشروع وتسوغ طلب الحكم بإلغائه</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7817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6000" dirty="0">
                <a:cs typeface="SKR HEAD1 Outlined" pitchFamily="2" charset="-78"/>
              </a:rPr>
              <a:t>ملاحظات عامة حول أوجه الطعن بالإلغاء:</a:t>
            </a:r>
            <a:endParaRPr lang="en-US" sz="6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6833949"/>
              </p:ext>
            </p:extLst>
          </p:nvPr>
        </p:nvGraphicFramePr>
        <p:xfrm>
          <a:off x="1956816" y="2268220"/>
          <a:ext cx="9068562" cy="4379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302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5400" dirty="0" smtClean="0">
                <a:cs typeface="SKR HEAD1 Outlined" pitchFamily="2" charset="-78"/>
              </a:rPr>
              <a:t>ما هي تقسيمات أوجه الطعن بالإلغاء؟</a:t>
            </a:r>
            <a:endParaRPr lang="en-US" sz="5400" dirty="0">
              <a:cs typeface="SKR HEAD1 Outlined" pitchFamily="2" charset="-78"/>
            </a:endParaRPr>
          </a:p>
        </p:txBody>
      </p:sp>
      <p:sp>
        <p:nvSpPr>
          <p:cNvPr id="3" name="Content Placeholder 2"/>
          <p:cNvSpPr>
            <a:spLocks noGrp="1"/>
          </p:cNvSpPr>
          <p:nvPr>
            <p:ph idx="1"/>
          </p:nvPr>
        </p:nvSpPr>
        <p:spPr/>
        <p:txBody>
          <a:bodyPr>
            <a:normAutofit/>
          </a:bodyPr>
          <a:lstStyle/>
          <a:p>
            <a:pPr algn="just" rtl="1"/>
            <a:r>
              <a:rPr lang="ar-SA" sz="3600" b="1" dirty="0">
                <a:latin typeface="Aldhabi" panose="01000000000000000000" pitchFamily="2" charset="-78"/>
                <a:cs typeface="Aldhabi" panose="01000000000000000000" pitchFamily="2" charset="-78"/>
              </a:rPr>
              <a:t>التقسيم التقليدي في فرنسا لأوجه الطعن </a:t>
            </a:r>
            <a:r>
              <a:rPr lang="ar-SA" sz="3600" b="1" dirty="0" err="1">
                <a:latin typeface="Aldhabi" panose="01000000000000000000" pitchFamily="2" charset="-78"/>
                <a:cs typeface="Aldhabi" panose="01000000000000000000" pitchFamily="2" charset="-78"/>
              </a:rPr>
              <a:t>بالالغاء</a:t>
            </a:r>
            <a:r>
              <a:rPr lang="ar-SA" sz="3600" b="1" dirty="0">
                <a:latin typeface="Aldhabi" panose="01000000000000000000" pitchFamily="2" charset="-78"/>
                <a:cs typeface="Aldhabi" panose="01000000000000000000" pitchFamily="2" charset="-78"/>
              </a:rPr>
              <a:t> او أسبابه الى( عيب عدم الاختصاص، وعيب الشكل والإجراءات، وعيب الانحراف بالسلطة، وعيب مخالفة القانون)</a:t>
            </a:r>
            <a:endParaRPr lang="en-US" sz="3600" b="1" dirty="0">
              <a:latin typeface="Aldhabi" panose="01000000000000000000" pitchFamily="2" charset="-78"/>
              <a:cs typeface="Aldhabi" panose="01000000000000000000" pitchFamily="2" charset="-78"/>
            </a:endParaRPr>
          </a:p>
          <a:p>
            <a:pPr algn="just" rtl="1"/>
            <a:r>
              <a:rPr lang="ar-SA" sz="3600" b="1" dirty="0">
                <a:latin typeface="Aldhabi" panose="01000000000000000000" pitchFamily="2" charset="-78"/>
                <a:cs typeface="Aldhabi" panose="01000000000000000000" pitchFamily="2" charset="-78"/>
              </a:rPr>
              <a:t>التقسيم الحديث يقسم أوجه الإلغاء تبعا </a:t>
            </a:r>
            <a:r>
              <a:rPr lang="ar-SA" sz="3600" b="1" dirty="0" err="1">
                <a:latin typeface="Aldhabi" panose="01000000000000000000" pitchFamily="2" charset="-78"/>
                <a:cs typeface="Aldhabi" panose="01000000000000000000" pitchFamily="2" charset="-78"/>
              </a:rPr>
              <a:t>لاركان</a:t>
            </a:r>
            <a:r>
              <a:rPr lang="ar-SA" sz="3600" b="1" dirty="0">
                <a:latin typeface="Aldhabi" panose="01000000000000000000" pitchFamily="2" charset="-78"/>
                <a:cs typeface="Aldhabi" panose="01000000000000000000" pitchFamily="2" charset="-78"/>
              </a:rPr>
              <a:t> القرار الإداري، وعلى أساس الربط بين عيوب الإلغاء وأركان القرار، الى عيب عدم الاختصاص وعيب الشكل والإجراءات، وعيب الغاية او الانحراف بالسلطة، وعيب المحل او مخالفة القانون، وعيب السبب. </a:t>
            </a:r>
            <a:endParaRPr lang="en-US" sz="36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518673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7904232" cy="970450"/>
          </a:xfrm>
        </p:spPr>
        <p:txBody>
          <a:bodyPr/>
          <a:lstStyle/>
          <a:p>
            <a:pPr algn="r" rtl="1"/>
            <a:r>
              <a:rPr lang="ar-SA" sz="6000" dirty="0" smtClean="0">
                <a:cs typeface="SKR HEAD1 Outlined" pitchFamily="2" charset="-78"/>
              </a:rPr>
              <a:t>في مصر </a:t>
            </a:r>
            <a:endParaRPr lang="en-US" sz="6000" dirty="0">
              <a:cs typeface="SKR HEAD1 Outlined" pitchFamily="2" charset="-78"/>
            </a:endParaRPr>
          </a:p>
        </p:txBody>
      </p:sp>
      <p:sp>
        <p:nvSpPr>
          <p:cNvPr id="3" name="Content Placeholder 2"/>
          <p:cNvSpPr>
            <a:spLocks noGrp="1"/>
          </p:cNvSpPr>
          <p:nvPr>
            <p:ph idx="1"/>
          </p:nvPr>
        </p:nvSpPr>
        <p:spPr>
          <a:xfrm>
            <a:off x="4453128" y="2802500"/>
            <a:ext cx="6682414" cy="1972166"/>
          </a:xfrm>
        </p:spPr>
        <p:txBody>
          <a:bodyPr>
            <a:noAutofit/>
          </a:bodyPr>
          <a:lstStyle/>
          <a:p>
            <a:pPr marL="0" indent="0" algn="ctr" rtl="1">
              <a:spcAft>
                <a:spcPts val="0"/>
              </a:spcAft>
              <a:buNone/>
            </a:pPr>
            <a:endParaRPr lang="ar-SA" sz="2400" b="1" dirty="0">
              <a:latin typeface="Arabic Typesetting" panose="03020402040406030203" pitchFamily="66" charset="-78"/>
              <a:cs typeface="Arabic Typesetting" panose="03020402040406030203" pitchFamily="66" charset="-78"/>
            </a:endParaRPr>
          </a:p>
          <a:p>
            <a:pPr marL="0" indent="0" algn="ctr" rtl="1">
              <a:spcAft>
                <a:spcPts val="0"/>
              </a:spcAft>
              <a:buNone/>
            </a:pPr>
            <a:r>
              <a:rPr lang="ar-SA" sz="2400" b="1" dirty="0" smtClean="0">
                <a:latin typeface="Arabic Typesetting" panose="03020402040406030203" pitchFamily="66" charset="-78"/>
                <a:cs typeface="Arabic Typesetting" panose="03020402040406030203" pitchFamily="66" charset="-78"/>
              </a:rPr>
              <a:t>تكفل </a:t>
            </a:r>
            <a:r>
              <a:rPr lang="ar-SA" sz="2400" b="1" dirty="0">
                <a:latin typeface="Arabic Typesetting" panose="03020402040406030203" pitchFamily="66" charset="-78"/>
                <a:cs typeface="Arabic Typesetting" panose="03020402040406030203" pitchFamily="66" charset="-78"/>
              </a:rPr>
              <a:t>المشرع في قوانين مجلس الدولة المتعاقبة ببيان أوجه او أسباب الغاء القرارات الإدارية، </a:t>
            </a:r>
            <a:r>
              <a:rPr lang="ar-SA" sz="2400" b="1" dirty="0" smtClean="0">
                <a:latin typeface="Arabic Typesetting" panose="03020402040406030203" pitchFamily="66" charset="-78"/>
                <a:cs typeface="Arabic Typesetting" panose="03020402040406030203" pitchFamily="66" charset="-78"/>
              </a:rPr>
              <a:t>وقد </a:t>
            </a:r>
            <a:r>
              <a:rPr lang="ar-SA" sz="2400" b="1" dirty="0">
                <a:latin typeface="Arabic Typesetting" panose="03020402040406030203" pitchFamily="66" charset="-78"/>
                <a:cs typeface="Arabic Typesetting" panose="03020402040406030203" pitchFamily="66" charset="-78"/>
              </a:rPr>
              <a:t>اخذ بالتقسيم الخماسي </a:t>
            </a:r>
            <a:r>
              <a:rPr lang="ar-SA" sz="2400" b="1" dirty="0" err="1">
                <a:latin typeface="Arabic Typesetting" panose="03020402040406030203" pitchFamily="66" charset="-78"/>
                <a:cs typeface="Arabic Typesetting" panose="03020402040406030203" pitchFamily="66" charset="-78"/>
              </a:rPr>
              <a:t>لاوجه</a:t>
            </a:r>
            <a:r>
              <a:rPr lang="ar-SA" sz="2400" b="1" dirty="0">
                <a:latin typeface="Arabic Typesetting" panose="03020402040406030203" pitchFamily="66" charset="-78"/>
                <a:cs typeface="Arabic Typesetting" panose="03020402040406030203" pitchFamily="66" charset="-78"/>
              </a:rPr>
              <a:t> الإلغاء، تبعا </a:t>
            </a:r>
            <a:r>
              <a:rPr lang="ar-SA" sz="2400" b="1" dirty="0" err="1">
                <a:latin typeface="Arabic Typesetting" panose="03020402040406030203" pitchFamily="66" charset="-78"/>
                <a:cs typeface="Arabic Typesetting" panose="03020402040406030203" pitchFamily="66" charset="-78"/>
              </a:rPr>
              <a:t>لاركان</a:t>
            </a:r>
            <a:r>
              <a:rPr lang="ar-SA" sz="2400" b="1" dirty="0">
                <a:latin typeface="Arabic Typesetting" panose="03020402040406030203" pitchFamily="66" charset="-78"/>
                <a:cs typeface="Arabic Typesetting" panose="03020402040406030203" pitchFamily="66" charset="-78"/>
              </a:rPr>
              <a:t> القرار الإداري وان لم يذكر المشرع صراحة عيب السبب </a:t>
            </a:r>
            <a:r>
              <a:rPr lang="ar-SA" sz="2400" b="1" dirty="0" smtClean="0">
                <a:latin typeface="Arabic Typesetting" panose="03020402040406030203" pitchFamily="66" charset="-78"/>
                <a:cs typeface="Arabic Typesetting" panose="03020402040406030203" pitchFamily="66" charset="-78"/>
              </a:rPr>
              <a:t>وجها </a:t>
            </a:r>
            <a:r>
              <a:rPr lang="ar-SA" sz="2400" b="1" dirty="0">
                <a:latin typeface="Arabic Typesetting" panose="03020402040406030203" pitchFamily="66" charset="-78"/>
                <a:cs typeface="Arabic Typesetting" panose="03020402040406030203" pitchFamily="66" charset="-78"/>
              </a:rPr>
              <a:t>من أوجه </a:t>
            </a:r>
            <a:r>
              <a:rPr lang="ar-SA" sz="2400" b="1" dirty="0" smtClean="0">
                <a:latin typeface="Arabic Typesetting" panose="03020402040406030203" pitchFamily="66" charset="-78"/>
                <a:cs typeface="Arabic Typesetting" panose="03020402040406030203" pitchFamily="66" charset="-78"/>
              </a:rPr>
              <a:t>الإلغاء،  </a:t>
            </a:r>
            <a:r>
              <a:rPr lang="ar-SA" sz="2400" b="1" dirty="0">
                <a:latin typeface="Arabic Typesetting" panose="03020402040406030203" pitchFamily="66" charset="-78"/>
                <a:cs typeface="Arabic Typesetting" panose="03020402040406030203" pitchFamily="66" charset="-78"/>
              </a:rPr>
              <a:t>لان </a:t>
            </a:r>
            <a:r>
              <a:rPr lang="ar-SA" sz="2400" b="1" dirty="0" smtClean="0">
                <a:latin typeface="Arabic Typesetting" panose="03020402040406030203" pitchFamily="66" charset="-78"/>
                <a:cs typeface="Arabic Typesetting" panose="03020402040406030203" pitchFamily="66" charset="-78"/>
              </a:rPr>
              <a:t>عبارة (</a:t>
            </a:r>
            <a:r>
              <a:rPr lang="ar-SA" sz="2400" b="1" dirty="0" err="1">
                <a:latin typeface="Arabic Typesetting" panose="03020402040406030203" pitchFamily="66" charset="-78"/>
                <a:cs typeface="Arabic Typesetting" panose="03020402040406030203" pitchFamily="66" charset="-78"/>
              </a:rPr>
              <a:t>الخطا</a:t>
            </a:r>
            <a:r>
              <a:rPr lang="ar-SA" sz="2400" b="1" dirty="0">
                <a:latin typeface="Arabic Typesetting" panose="03020402040406030203" pitchFamily="66" charset="-78"/>
                <a:cs typeface="Arabic Typesetting" panose="03020402040406030203" pitchFamily="66" charset="-78"/>
              </a:rPr>
              <a:t> في </a:t>
            </a:r>
            <a:r>
              <a:rPr lang="ar-SA" sz="2400" b="1" dirty="0" err="1">
                <a:latin typeface="Arabic Typesetting" panose="03020402040406030203" pitchFamily="66" charset="-78"/>
                <a:cs typeface="Arabic Typesetting" panose="03020402040406030203" pitchFamily="66" charset="-78"/>
              </a:rPr>
              <a:t>تاويلها</a:t>
            </a:r>
            <a:r>
              <a:rPr lang="ar-SA" sz="2400" b="1" dirty="0" smtClean="0">
                <a:latin typeface="Arabic Typesetting" panose="03020402040406030203" pitchFamily="66" charset="-78"/>
                <a:cs typeface="Arabic Typesetting" panose="03020402040406030203" pitchFamily="66" charset="-78"/>
              </a:rPr>
              <a:t>) </a:t>
            </a:r>
            <a:r>
              <a:rPr lang="ar-SA" sz="2400" b="1" dirty="0">
                <a:latin typeface="Arabic Typesetting" panose="03020402040406030203" pitchFamily="66" charset="-78"/>
                <a:cs typeface="Arabic Typesetting" panose="03020402040406030203" pitchFamily="66" charset="-78"/>
              </a:rPr>
              <a:t>في </a:t>
            </a:r>
            <a:r>
              <a:rPr lang="ar-SA" sz="2400" b="1" dirty="0" smtClean="0">
                <a:latin typeface="Arabic Typesetting" panose="03020402040406030203" pitchFamily="66" charset="-78"/>
                <a:cs typeface="Arabic Typesetting" panose="03020402040406030203" pitchFamily="66" charset="-78"/>
              </a:rPr>
              <a:t>القانون تنصرف </a:t>
            </a:r>
            <a:r>
              <a:rPr lang="ar-SA" sz="2400" b="1" dirty="0">
                <a:latin typeface="Arabic Typesetting" panose="03020402040406030203" pitchFamily="66" charset="-78"/>
                <a:cs typeface="Arabic Typesetting" panose="03020402040406030203" pitchFamily="66" charset="-78"/>
              </a:rPr>
              <a:t>الى عيب السبب الذي ينتج من تطبيق القانون او تأويله.</a:t>
            </a:r>
            <a:endParaRPr lang="en-US" sz="2400" b="1" dirty="0">
              <a:latin typeface="Arabic Typesetting" panose="03020402040406030203" pitchFamily="66" charset="-78"/>
              <a:cs typeface="Arabic Typesetting" panose="03020402040406030203" pitchFamily="66" charset="-78"/>
            </a:endParaRPr>
          </a:p>
          <a:p>
            <a:pPr marL="0" indent="0" algn="r" rtl="1">
              <a:spcAft>
                <a:spcPts val="0"/>
              </a:spcAft>
              <a:buNone/>
            </a:pPr>
            <a:endParaRPr lang="en-US" sz="2400" b="1" dirty="0">
              <a:latin typeface="Arabic Typesetting" panose="03020402040406030203" pitchFamily="66" charset="-78"/>
              <a:cs typeface="Arabic Typesetting" panose="03020402040406030203" pitchFamily="66"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714" y="4392494"/>
            <a:ext cx="2314102" cy="16916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47" y="2462729"/>
            <a:ext cx="2502789" cy="192976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7030" y="369286"/>
            <a:ext cx="3092196" cy="1567949"/>
          </a:xfrm>
          <a:prstGeom prst="rect">
            <a:avLst/>
          </a:prstGeom>
        </p:spPr>
      </p:pic>
    </p:spTree>
    <p:extLst>
      <p:ext uri="{BB962C8B-B14F-4D97-AF65-F5344CB8AC3E}">
        <p14:creationId xmlns:p14="http://schemas.microsoft.com/office/powerpoint/2010/main" val="3964207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8416296" cy="970450"/>
          </a:xfrm>
        </p:spPr>
        <p:txBody>
          <a:bodyPr/>
          <a:lstStyle/>
          <a:p>
            <a:pPr algn="r" rtl="1"/>
            <a:r>
              <a:rPr lang="ar-SA" sz="6000" dirty="0" smtClean="0">
                <a:cs typeface="SKR HEAD1 Outlined" pitchFamily="2" charset="-78"/>
              </a:rPr>
              <a:t>في العراق </a:t>
            </a:r>
            <a:endParaRPr lang="en-US" sz="6000" dirty="0">
              <a:cs typeface="SKR HEAD1 Outlined" pitchFamily="2" charset="-78"/>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086" t="4643" r="2988" b="7505"/>
          <a:stretch/>
        </p:blipFill>
        <p:spPr>
          <a:xfrm>
            <a:off x="810000" y="2304784"/>
            <a:ext cx="3472440" cy="1764792"/>
          </a:xfrm>
          <a:prstGeom prst="rect">
            <a:avLst/>
          </a:prstGeom>
        </p:spPr>
      </p:pic>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0000" y="4069576"/>
            <a:ext cx="2030270" cy="2148332"/>
          </a:xfrm>
        </p:spPr>
      </p:pic>
      <p:pic>
        <p:nvPicPr>
          <p:cNvPr id="7"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2844"/>
          <a:stretch/>
        </p:blipFill>
        <p:spPr>
          <a:xfrm>
            <a:off x="2840270" y="447188"/>
            <a:ext cx="2960865" cy="1497775"/>
          </a:xfrm>
          <a:prstGeom prst="rect">
            <a:avLst/>
          </a:prstGeom>
          <a:effectLst>
            <a:outerShdw blurRad="50800" dir="14400000">
              <a:srgbClr val="000000">
                <a:alpha val="40000"/>
              </a:srgbClr>
            </a:outerShdw>
          </a:effectLst>
        </p:spPr>
      </p:pic>
      <p:sp>
        <p:nvSpPr>
          <p:cNvPr id="10" name="Rectangle 9"/>
          <p:cNvSpPr/>
          <p:nvPr/>
        </p:nvSpPr>
        <p:spPr>
          <a:xfrm>
            <a:off x="4282440" y="2915414"/>
            <a:ext cx="6982968" cy="1815882"/>
          </a:xfrm>
          <a:prstGeom prst="rect">
            <a:avLst/>
          </a:prstGeom>
        </p:spPr>
        <p:txBody>
          <a:bodyPr wrap="square">
            <a:spAutoFit/>
          </a:bodyPr>
          <a:lstStyle/>
          <a:p>
            <a:pPr algn="ctr" rtl="1"/>
            <a:r>
              <a:rPr lang="ar-SA" sz="2800" b="1" dirty="0">
                <a:latin typeface="Sakkal Majalla" panose="02000000000000000000" pitchFamily="2" charset="-78"/>
                <a:ea typeface="Calibri" panose="020F0502020204030204" pitchFamily="34" charset="0"/>
                <a:cs typeface="Sakkal Majalla" panose="02000000000000000000" pitchFamily="2" charset="-78"/>
              </a:rPr>
              <a:t>حاول المشرع ان يحيط بجميع عيوب القرار الإداري، </a:t>
            </a:r>
            <a:endParaRPr lang="ar-SA" sz="2800" b="1" dirty="0" smtClean="0">
              <a:latin typeface="Sakkal Majalla" panose="02000000000000000000" pitchFamily="2" charset="-78"/>
              <a:ea typeface="Calibri" panose="020F0502020204030204" pitchFamily="34" charset="0"/>
              <a:cs typeface="Sakkal Majalla" panose="02000000000000000000" pitchFamily="2" charset="-78"/>
            </a:endParaRPr>
          </a:p>
          <a:p>
            <a:pPr algn="ctr" rtl="1"/>
            <a:r>
              <a:rPr lang="ar-SA" sz="2800" b="1" dirty="0" smtClean="0">
                <a:latin typeface="Sakkal Majalla" panose="02000000000000000000" pitchFamily="2" charset="-78"/>
                <a:ea typeface="Calibri" panose="020F0502020204030204" pitchFamily="34" charset="0"/>
                <a:cs typeface="Sakkal Majalla" panose="02000000000000000000" pitchFamily="2" charset="-78"/>
              </a:rPr>
              <a:t>بالرغم </a:t>
            </a:r>
            <a:r>
              <a:rPr lang="ar-SA" sz="2800" b="1" dirty="0">
                <a:latin typeface="Sakkal Majalla" panose="02000000000000000000" pitchFamily="2" charset="-78"/>
                <a:ea typeface="Calibri" panose="020F0502020204030204" pitchFamily="34" charset="0"/>
                <a:cs typeface="Sakkal Majalla" panose="02000000000000000000" pitchFamily="2" charset="-78"/>
              </a:rPr>
              <a:t>من اضطراب النص بسبب استعمال مفردات </a:t>
            </a:r>
            <a:endParaRPr lang="ar-SA" sz="2800" b="1" dirty="0" smtClean="0">
              <a:latin typeface="Sakkal Majalla" panose="02000000000000000000" pitchFamily="2" charset="-78"/>
              <a:ea typeface="Calibri" panose="020F0502020204030204" pitchFamily="34" charset="0"/>
              <a:cs typeface="Sakkal Majalla" panose="02000000000000000000" pitchFamily="2" charset="-78"/>
            </a:endParaRPr>
          </a:p>
          <a:p>
            <a:pPr algn="ctr" rtl="1"/>
            <a:r>
              <a:rPr lang="ar-SA" sz="2800" b="1" dirty="0" smtClean="0">
                <a:latin typeface="Sakkal Majalla" panose="02000000000000000000" pitchFamily="2" charset="-78"/>
                <a:ea typeface="Calibri" panose="020F0502020204030204" pitchFamily="34" charset="0"/>
                <a:cs typeface="Sakkal Majalla" panose="02000000000000000000" pitchFamily="2" charset="-78"/>
              </a:rPr>
              <a:t>متشابهة </a:t>
            </a:r>
            <a:r>
              <a:rPr lang="ar-SA" sz="2800" b="1" dirty="0">
                <a:latin typeface="Sakkal Majalla" panose="02000000000000000000" pitchFamily="2" charset="-78"/>
                <a:ea typeface="Calibri" panose="020F0502020204030204" pitchFamily="34" charset="0"/>
                <a:cs typeface="Sakkal Majalla" panose="02000000000000000000" pitchFamily="2" charset="-78"/>
              </a:rPr>
              <a:t>فيه تؤدي الى معنى واحد. </a:t>
            </a:r>
            <a:endParaRPr lang="ar-SA" sz="2800" b="1" dirty="0" smtClean="0">
              <a:latin typeface="Sakkal Majalla" panose="02000000000000000000" pitchFamily="2" charset="-78"/>
              <a:ea typeface="Calibri" panose="020F0502020204030204" pitchFamily="34" charset="0"/>
              <a:cs typeface="Sakkal Majalla" panose="02000000000000000000" pitchFamily="2" charset="-78"/>
            </a:endParaRPr>
          </a:p>
          <a:p>
            <a:pPr algn="ctr" rtl="1"/>
            <a:r>
              <a:rPr lang="ar-SA" sz="2800" b="1" dirty="0" smtClean="0">
                <a:latin typeface="Sakkal Majalla" panose="02000000000000000000" pitchFamily="2" charset="-78"/>
                <a:ea typeface="Calibri" panose="020F0502020204030204" pitchFamily="34" charset="0"/>
                <a:cs typeface="Sakkal Majalla" panose="02000000000000000000" pitchFamily="2" charset="-78"/>
              </a:rPr>
              <a:t>الا </a:t>
            </a:r>
            <a:r>
              <a:rPr lang="ar-SA" sz="2800" b="1" dirty="0">
                <a:latin typeface="Sakkal Majalla" panose="02000000000000000000" pitchFamily="2" charset="-78"/>
                <a:ea typeface="Calibri" panose="020F0502020204030204" pitchFamily="34" charset="0"/>
                <a:cs typeface="Sakkal Majalla" panose="02000000000000000000" pitchFamily="2" charset="-78"/>
              </a:rPr>
              <a:t>انها بمجملها لا تخرج عن التقسيم </a:t>
            </a:r>
            <a:r>
              <a:rPr lang="ar-SA" sz="2800" b="1" dirty="0" smtClean="0">
                <a:latin typeface="Sakkal Majalla" panose="02000000000000000000" pitchFamily="2" charset="-78"/>
                <a:ea typeface="Calibri" panose="020F0502020204030204" pitchFamily="34" charset="0"/>
                <a:cs typeface="Sakkal Majalla" panose="02000000000000000000" pitchFamily="2" charset="-78"/>
              </a:rPr>
              <a:t>الحديث لعيوب </a:t>
            </a:r>
            <a:r>
              <a:rPr lang="ar-SA" sz="2800" b="1" dirty="0">
                <a:latin typeface="Sakkal Majalla" panose="02000000000000000000" pitchFamily="2" charset="-78"/>
                <a:ea typeface="Calibri" panose="020F0502020204030204" pitchFamily="34" charset="0"/>
                <a:cs typeface="Sakkal Majalla" panose="02000000000000000000" pitchFamily="2" charset="-78"/>
              </a:rPr>
              <a:t>الإلغاء</a:t>
            </a:r>
            <a:endParaRPr lang="en-US" sz="28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85946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latin typeface="Sakkal Majalla" panose="02000000000000000000" pitchFamily="2" charset="-78"/>
                <a:cs typeface="Sakkal Majalla" panose="02000000000000000000" pitchFamily="2" charset="-78"/>
              </a:rPr>
              <a:t>هل يملك القضاء الدستوري النظر  في مشروعية القرارات الإدارية؟</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9590296"/>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803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sz="6000" dirty="0" smtClean="0">
                <a:cs typeface="SKR HEAD1 Outlined" pitchFamily="2" charset="-78"/>
              </a:rPr>
              <a:t>عيب عدم الاختصاص</a:t>
            </a:r>
            <a:endParaRPr lang="en-US" sz="6000" dirty="0">
              <a:cs typeface="SKR HEAD1 Outlined"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0488" y="2331720"/>
            <a:ext cx="5440680" cy="4050792"/>
          </a:xfrm>
        </p:spPr>
      </p:pic>
      <p:sp>
        <p:nvSpPr>
          <p:cNvPr id="5" name="TextBox 4"/>
          <p:cNvSpPr txBox="1"/>
          <p:nvPr/>
        </p:nvSpPr>
        <p:spPr>
          <a:xfrm>
            <a:off x="1011168" y="2715768"/>
            <a:ext cx="4502664" cy="1200329"/>
          </a:xfrm>
          <a:prstGeom prst="rect">
            <a:avLst/>
          </a:prstGeom>
          <a:noFill/>
        </p:spPr>
        <p:txBody>
          <a:bodyPr wrap="square" rtlCol="0">
            <a:spAutoFit/>
          </a:bodyPr>
          <a:lstStyle/>
          <a:p>
            <a:pPr algn="r" rtl="1"/>
            <a:r>
              <a:rPr lang="ar-SA" b="1" dirty="0">
                <a:latin typeface="Sakkal Majalla" panose="02000000000000000000" pitchFamily="2" charset="-78"/>
                <a:cs typeface="Sakkal Majalla" panose="02000000000000000000" pitchFamily="2" charset="-78"/>
              </a:rPr>
              <a:t>عدم القدرة على مباشرة عمل قانوني معين، لان المشرع جعله من اختصاص عضو او هيئة أخرى، كما يعني خروج الجهة الإدارية او المسؤول الإداري عند اتخاذه احد القرارات الإدارية عن السلطة او الصلاحيات المحددة له بموجب القوانين واللوائح</a:t>
            </a:r>
            <a:endParaRPr lang="en-US" b="1" dirty="0">
              <a:latin typeface="Sakkal Majalla" panose="02000000000000000000" pitchFamily="2" charset="-78"/>
              <a:cs typeface="Sakkal Majalla" panose="02000000000000000000" pitchFamily="2" charset="-78"/>
            </a:endParaRPr>
          </a:p>
        </p:txBody>
      </p:sp>
      <p:sp>
        <p:nvSpPr>
          <p:cNvPr id="6" name="TextBox 5"/>
          <p:cNvSpPr txBox="1"/>
          <p:nvPr/>
        </p:nvSpPr>
        <p:spPr>
          <a:xfrm>
            <a:off x="810000" y="4434840"/>
            <a:ext cx="5243328" cy="1477328"/>
          </a:xfrm>
          <a:prstGeom prst="rect">
            <a:avLst/>
          </a:prstGeom>
          <a:noFill/>
        </p:spPr>
        <p:txBody>
          <a:bodyPr wrap="square" rtlCol="0">
            <a:spAutoFit/>
          </a:bodyPr>
          <a:lstStyle/>
          <a:p>
            <a:pPr algn="ctr" rtl="1"/>
            <a:r>
              <a:rPr lang="ar-SA" b="1" dirty="0">
                <a:latin typeface="Sakkal Majalla" panose="02000000000000000000" pitchFamily="2" charset="-78"/>
                <a:cs typeface="Sakkal Majalla" panose="02000000000000000000" pitchFamily="2" charset="-78"/>
              </a:rPr>
              <a:t>وعيب عدم الاختصاص يمكن ان يكون إيجابيا، كان تقوم الجهة الإدارية بعمل لا يدخل ضمن اختصاصها قانونا، كما يمكن ان يكون عدم الاختصاص سلبيا، وصورته ان تمتنع الإدارة عن القيام بعمل اعتقادا منها انه لا يدخل في اختصاصها.</a:t>
            </a:r>
            <a:endParaRPr lang="en-US" b="1" dirty="0">
              <a:latin typeface="Sakkal Majalla" panose="02000000000000000000" pitchFamily="2" charset="-78"/>
              <a:cs typeface="Sakkal Majalla" panose="02000000000000000000" pitchFamily="2" charset="-78"/>
            </a:endParaRPr>
          </a:p>
          <a:p>
            <a:pPr algn="ctr" rtl="1"/>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37208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sz="6000" dirty="0">
                <a:cs typeface="SKR HEAD1 Outlined" pitchFamily="2" charset="-78"/>
              </a:rPr>
              <a:t>الفروق بين الاختصاص والاهلية</a:t>
            </a:r>
            <a:endParaRPr lang="en-US" sz="6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6101954"/>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5434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2828</TotalTime>
  <Words>1145</Words>
  <Application>Microsoft Office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Aldhabi</vt:lpstr>
      <vt:lpstr>Arabic Typesetting</vt:lpstr>
      <vt:lpstr>Calibri</vt:lpstr>
      <vt:lpstr>Century Gothic</vt:lpstr>
      <vt:lpstr>Sakkal Majalla</vt:lpstr>
      <vt:lpstr>SKR HEAD1 Outlined</vt:lpstr>
      <vt:lpstr>Tahoma</vt:lpstr>
      <vt:lpstr>Wingdings 2</vt:lpstr>
      <vt:lpstr>Quotable</vt:lpstr>
      <vt:lpstr>أوجه الطعن بالإلغاء</vt:lpstr>
      <vt:lpstr>ما المقصود بأوجه/ أسباب الطعن بالإلغاء؟</vt:lpstr>
      <vt:lpstr>ملاحظات عامة حول أوجه الطعن بالإلغاء:</vt:lpstr>
      <vt:lpstr>ما هي تقسيمات أوجه الطعن بالإلغاء؟</vt:lpstr>
      <vt:lpstr>في مصر </vt:lpstr>
      <vt:lpstr>في العراق </vt:lpstr>
      <vt:lpstr>هل يملك القضاء الدستوري النظر  في مشروعية القرارات الإدارية؟</vt:lpstr>
      <vt:lpstr>عيب عدم الاختصاص</vt:lpstr>
      <vt:lpstr>الفروق بين الاختصاص والاهلية</vt:lpstr>
      <vt:lpstr>عيب عدم الاختصاص يتصل بالنظام العام</vt:lpstr>
      <vt:lpstr>ما أثر هذه الظروف على عيب عدم الاختصاص؟</vt:lpstr>
      <vt:lpstr>من يحدد قواعد الاختصاص؟</vt:lpstr>
      <vt:lpstr>الصورة الأولى : عيب الاختصاص البسيط</vt:lpstr>
      <vt:lpstr>أ. عدم الاختصاص من جهة الموضوع</vt:lpstr>
      <vt:lpstr>ب. عدم الاختصاص من جهة الزمان:</vt:lpstr>
      <vt:lpstr>ج. عدم الاختصاص من جهة المكان:</vt:lpstr>
      <vt:lpstr>الصورة الثانية: عيب عدم الاختصاص الجسيم (غصب السلطة)</vt:lpstr>
      <vt:lpstr>صور عدم الاختصاص الجسيم/غصب السلطة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أوجه الطعن بالإلغاء</dc:title>
  <dc:creator>Hanan</dc:creator>
  <cp:lastModifiedBy>Hanan</cp:lastModifiedBy>
  <cp:revision>29</cp:revision>
  <dcterms:created xsi:type="dcterms:W3CDTF">2020-05-22T18:12:49Z</dcterms:created>
  <dcterms:modified xsi:type="dcterms:W3CDTF">2020-05-24T17:21:01Z</dcterms:modified>
</cp:coreProperties>
</file>