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L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3" d="100"/>
          <a:sy n="63" d="100"/>
        </p:scale>
        <p:origin x="-159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LY"/>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LY"/>
          </a:p>
        </p:txBody>
      </p:sp>
      <p:sp>
        <p:nvSpPr>
          <p:cNvPr id="4" name="Date Placeholder 3"/>
          <p:cNvSpPr>
            <a:spLocks noGrp="1"/>
          </p:cNvSpPr>
          <p:nvPr>
            <p:ph type="dt" sz="half" idx="10"/>
          </p:nvPr>
        </p:nvSpPr>
        <p:spPr/>
        <p:txBody>
          <a:bodyPr/>
          <a:lstStyle/>
          <a:p>
            <a:fld id="{A4739AB9-3C3E-4763-9D10-F246D9B68DA8}" type="datetimeFigureOut">
              <a:rPr lang="ar-LY" smtClean="0"/>
              <a:t>09/10/1441</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46FF2D68-AB07-4027-8BC5-1CED442D99FD}" type="slidenum">
              <a:rPr lang="ar-LY" smtClean="0"/>
              <a:t>‹#›</a:t>
            </a:fld>
            <a:endParaRPr lang="ar-L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L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LY"/>
          </a:p>
        </p:txBody>
      </p:sp>
      <p:sp>
        <p:nvSpPr>
          <p:cNvPr id="4" name="Date Placeholder 3"/>
          <p:cNvSpPr>
            <a:spLocks noGrp="1"/>
          </p:cNvSpPr>
          <p:nvPr>
            <p:ph type="dt" sz="half" idx="10"/>
          </p:nvPr>
        </p:nvSpPr>
        <p:spPr/>
        <p:txBody>
          <a:bodyPr/>
          <a:lstStyle/>
          <a:p>
            <a:fld id="{A4739AB9-3C3E-4763-9D10-F246D9B68DA8}" type="datetimeFigureOut">
              <a:rPr lang="ar-LY" smtClean="0"/>
              <a:t>09/10/1441</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46FF2D68-AB07-4027-8BC5-1CED442D99FD}" type="slidenum">
              <a:rPr lang="ar-LY" smtClean="0"/>
              <a:t>‹#›</a:t>
            </a:fld>
            <a:endParaRPr lang="ar-L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LY"/>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LY"/>
          </a:p>
        </p:txBody>
      </p:sp>
      <p:sp>
        <p:nvSpPr>
          <p:cNvPr id="4" name="Date Placeholder 3"/>
          <p:cNvSpPr>
            <a:spLocks noGrp="1"/>
          </p:cNvSpPr>
          <p:nvPr>
            <p:ph type="dt" sz="half" idx="10"/>
          </p:nvPr>
        </p:nvSpPr>
        <p:spPr/>
        <p:txBody>
          <a:bodyPr/>
          <a:lstStyle/>
          <a:p>
            <a:fld id="{A4739AB9-3C3E-4763-9D10-F246D9B68DA8}" type="datetimeFigureOut">
              <a:rPr lang="ar-LY" smtClean="0"/>
              <a:t>09/10/1441</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46FF2D68-AB07-4027-8BC5-1CED442D99FD}" type="slidenum">
              <a:rPr lang="ar-LY" smtClean="0"/>
              <a:t>‹#›</a:t>
            </a:fld>
            <a:endParaRPr lang="ar-L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L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LY"/>
          </a:p>
        </p:txBody>
      </p:sp>
      <p:sp>
        <p:nvSpPr>
          <p:cNvPr id="4" name="Date Placeholder 3"/>
          <p:cNvSpPr>
            <a:spLocks noGrp="1"/>
          </p:cNvSpPr>
          <p:nvPr>
            <p:ph type="dt" sz="half" idx="10"/>
          </p:nvPr>
        </p:nvSpPr>
        <p:spPr/>
        <p:txBody>
          <a:bodyPr/>
          <a:lstStyle/>
          <a:p>
            <a:fld id="{A4739AB9-3C3E-4763-9D10-F246D9B68DA8}" type="datetimeFigureOut">
              <a:rPr lang="ar-LY" smtClean="0"/>
              <a:t>09/10/1441</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46FF2D68-AB07-4027-8BC5-1CED442D99FD}" type="slidenum">
              <a:rPr lang="ar-LY" smtClean="0"/>
              <a:t>‹#›</a:t>
            </a:fld>
            <a:endParaRPr lang="ar-L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L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739AB9-3C3E-4763-9D10-F246D9B68DA8}" type="datetimeFigureOut">
              <a:rPr lang="ar-LY" smtClean="0"/>
              <a:t>09/10/1441</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46FF2D68-AB07-4027-8BC5-1CED442D99FD}" type="slidenum">
              <a:rPr lang="ar-LY" smtClean="0"/>
              <a:t>‹#›</a:t>
            </a:fld>
            <a:endParaRPr lang="ar-L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LY"/>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LY"/>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LY"/>
          </a:p>
        </p:txBody>
      </p:sp>
      <p:sp>
        <p:nvSpPr>
          <p:cNvPr id="5" name="Date Placeholder 4"/>
          <p:cNvSpPr>
            <a:spLocks noGrp="1"/>
          </p:cNvSpPr>
          <p:nvPr>
            <p:ph type="dt" sz="half" idx="10"/>
          </p:nvPr>
        </p:nvSpPr>
        <p:spPr/>
        <p:txBody>
          <a:bodyPr/>
          <a:lstStyle/>
          <a:p>
            <a:fld id="{A4739AB9-3C3E-4763-9D10-F246D9B68DA8}" type="datetimeFigureOut">
              <a:rPr lang="ar-LY" smtClean="0"/>
              <a:t>09/10/1441</a:t>
            </a:fld>
            <a:endParaRPr lang="ar-LY"/>
          </a:p>
        </p:txBody>
      </p:sp>
      <p:sp>
        <p:nvSpPr>
          <p:cNvPr id="6" name="Footer Placeholder 5"/>
          <p:cNvSpPr>
            <a:spLocks noGrp="1"/>
          </p:cNvSpPr>
          <p:nvPr>
            <p:ph type="ftr" sz="quarter" idx="11"/>
          </p:nvPr>
        </p:nvSpPr>
        <p:spPr/>
        <p:txBody>
          <a:bodyPr/>
          <a:lstStyle/>
          <a:p>
            <a:endParaRPr lang="ar-LY"/>
          </a:p>
        </p:txBody>
      </p:sp>
      <p:sp>
        <p:nvSpPr>
          <p:cNvPr id="7" name="Slide Number Placeholder 6"/>
          <p:cNvSpPr>
            <a:spLocks noGrp="1"/>
          </p:cNvSpPr>
          <p:nvPr>
            <p:ph type="sldNum" sz="quarter" idx="12"/>
          </p:nvPr>
        </p:nvSpPr>
        <p:spPr/>
        <p:txBody>
          <a:bodyPr/>
          <a:lstStyle/>
          <a:p>
            <a:fld id="{46FF2D68-AB07-4027-8BC5-1CED442D99FD}" type="slidenum">
              <a:rPr lang="ar-LY" smtClean="0"/>
              <a:t>‹#›</a:t>
            </a:fld>
            <a:endParaRPr lang="ar-L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L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L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LY"/>
          </a:p>
        </p:txBody>
      </p:sp>
      <p:sp>
        <p:nvSpPr>
          <p:cNvPr id="7" name="Date Placeholder 6"/>
          <p:cNvSpPr>
            <a:spLocks noGrp="1"/>
          </p:cNvSpPr>
          <p:nvPr>
            <p:ph type="dt" sz="half" idx="10"/>
          </p:nvPr>
        </p:nvSpPr>
        <p:spPr/>
        <p:txBody>
          <a:bodyPr/>
          <a:lstStyle/>
          <a:p>
            <a:fld id="{A4739AB9-3C3E-4763-9D10-F246D9B68DA8}" type="datetimeFigureOut">
              <a:rPr lang="ar-LY" smtClean="0"/>
              <a:t>09/10/1441</a:t>
            </a:fld>
            <a:endParaRPr lang="ar-LY"/>
          </a:p>
        </p:txBody>
      </p:sp>
      <p:sp>
        <p:nvSpPr>
          <p:cNvPr id="8" name="Footer Placeholder 7"/>
          <p:cNvSpPr>
            <a:spLocks noGrp="1"/>
          </p:cNvSpPr>
          <p:nvPr>
            <p:ph type="ftr" sz="quarter" idx="11"/>
          </p:nvPr>
        </p:nvSpPr>
        <p:spPr/>
        <p:txBody>
          <a:bodyPr/>
          <a:lstStyle/>
          <a:p>
            <a:endParaRPr lang="ar-LY"/>
          </a:p>
        </p:txBody>
      </p:sp>
      <p:sp>
        <p:nvSpPr>
          <p:cNvPr id="9" name="Slide Number Placeholder 8"/>
          <p:cNvSpPr>
            <a:spLocks noGrp="1"/>
          </p:cNvSpPr>
          <p:nvPr>
            <p:ph type="sldNum" sz="quarter" idx="12"/>
          </p:nvPr>
        </p:nvSpPr>
        <p:spPr/>
        <p:txBody>
          <a:bodyPr/>
          <a:lstStyle/>
          <a:p>
            <a:fld id="{46FF2D68-AB07-4027-8BC5-1CED442D99FD}" type="slidenum">
              <a:rPr lang="ar-LY" smtClean="0"/>
              <a:t>‹#›</a:t>
            </a:fld>
            <a:endParaRPr lang="ar-L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LY"/>
          </a:p>
        </p:txBody>
      </p:sp>
      <p:sp>
        <p:nvSpPr>
          <p:cNvPr id="3" name="Date Placeholder 2"/>
          <p:cNvSpPr>
            <a:spLocks noGrp="1"/>
          </p:cNvSpPr>
          <p:nvPr>
            <p:ph type="dt" sz="half" idx="10"/>
          </p:nvPr>
        </p:nvSpPr>
        <p:spPr/>
        <p:txBody>
          <a:bodyPr/>
          <a:lstStyle/>
          <a:p>
            <a:fld id="{A4739AB9-3C3E-4763-9D10-F246D9B68DA8}" type="datetimeFigureOut">
              <a:rPr lang="ar-LY" smtClean="0"/>
              <a:t>09/10/1441</a:t>
            </a:fld>
            <a:endParaRPr lang="ar-LY"/>
          </a:p>
        </p:txBody>
      </p:sp>
      <p:sp>
        <p:nvSpPr>
          <p:cNvPr id="4" name="Footer Placeholder 3"/>
          <p:cNvSpPr>
            <a:spLocks noGrp="1"/>
          </p:cNvSpPr>
          <p:nvPr>
            <p:ph type="ftr" sz="quarter" idx="11"/>
          </p:nvPr>
        </p:nvSpPr>
        <p:spPr/>
        <p:txBody>
          <a:bodyPr/>
          <a:lstStyle/>
          <a:p>
            <a:endParaRPr lang="ar-LY"/>
          </a:p>
        </p:txBody>
      </p:sp>
      <p:sp>
        <p:nvSpPr>
          <p:cNvPr id="5" name="Slide Number Placeholder 4"/>
          <p:cNvSpPr>
            <a:spLocks noGrp="1"/>
          </p:cNvSpPr>
          <p:nvPr>
            <p:ph type="sldNum" sz="quarter" idx="12"/>
          </p:nvPr>
        </p:nvSpPr>
        <p:spPr/>
        <p:txBody>
          <a:bodyPr/>
          <a:lstStyle/>
          <a:p>
            <a:fld id="{46FF2D68-AB07-4027-8BC5-1CED442D99FD}" type="slidenum">
              <a:rPr lang="ar-LY" smtClean="0"/>
              <a:t>‹#›</a:t>
            </a:fld>
            <a:endParaRPr lang="ar-L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739AB9-3C3E-4763-9D10-F246D9B68DA8}" type="datetimeFigureOut">
              <a:rPr lang="ar-LY" smtClean="0"/>
              <a:t>09/10/1441</a:t>
            </a:fld>
            <a:endParaRPr lang="ar-LY"/>
          </a:p>
        </p:txBody>
      </p:sp>
      <p:sp>
        <p:nvSpPr>
          <p:cNvPr id="3" name="Footer Placeholder 2"/>
          <p:cNvSpPr>
            <a:spLocks noGrp="1"/>
          </p:cNvSpPr>
          <p:nvPr>
            <p:ph type="ftr" sz="quarter" idx="11"/>
          </p:nvPr>
        </p:nvSpPr>
        <p:spPr/>
        <p:txBody>
          <a:bodyPr/>
          <a:lstStyle/>
          <a:p>
            <a:endParaRPr lang="ar-LY"/>
          </a:p>
        </p:txBody>
      </p:sp>
      <p:sp>
        <p:nvSpPr>
          <p:cNvPr id="4" name="Slide Number Placeholder 3"/>
          <p:cNvSpPr>
            <a:spLocks noGrp="1"/>
          </p:cNvSpPr>
          <p:nvPr>
            <p:ph type="sldNum" sz="quarter" idx="12"/>
          </p:nvPr>
        </p:nvSpPr>
        <p:spPr/>
        <p:txBody>
          <a:bodyPr/>
          <a:lstStyle/>
          <a:p>
            <a:fld id="{46FF2D68-AB07-4027-8BC5-1CED442D99FD}" type="slidenum">
              <a:rPr lang="ar-LY" smtClean="0"/>
              <a:t>‹#›</a:t>
            </a:fld>
            <a:endParaRPr lang="ar-L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L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L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739AB9-3C3E-4763-9D10-F246D9B68DA8}" type="datetimeFigureOut">
              <a:rPr lang="ar-LY" smtClean="0"/>
              <a:t>09/10/1441</a:t>
            </a:fld>
            <a:endParaRPr lang="ar-LY"/>
          </a:p>
        </p:txBody>
      </p:sp>
      <p:sp>
        <p:nvSpPr>
          <p:cNvPr id="6" name="Footer Placeholder 5"/>
          <p:cNvSpPr>
            <a:spLocks noGrp="1"/>
          </p:cNvSpPr>
          <p:nvPr>
            <p:ph type="ftr" sz="quarter" idx="11"/>
          </p:nvPr>
        </p:nvSpPr>
        <p:spPr/>
        <p:txBody>
          <a:bodyPr/>
          <a:lstStyle/>
          <a:p>
            <a:endParaRPr lang="ar-LY"/>
          </a:p>
        </p:txBody>
      </p:sp>
      <p:sp>
        <p:nvSpPr>
          <p:cNvPr id="7" name="Slide Number Placeholder 6"/>
          <p:cNvSpPr>
            <a:spLocks noGrp="1"/>
          </p:cNvSpPr>
          <p:nvPr>
            <p:ph type="sldNum" sz="quarter" idx="12"/>
          </p:nvPr>
        </p:nvSpPr>
        <p:spPr/>
        <p:txBody>
          <a:bodyPr/>
          <a:lstStyle/>
          <a:p>
            <a:fld id="{46FF2D68-AB07-4027-8BC5-1CED442D99FD}" type="slidenum">
              <a:rPr lang="ar-LY" smtClean="0"/>
              <a:t>‹#›</a:t>
            </a:fld>
            <a:endParaRPr lang="ar-L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LY"/>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LY"/>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739AB9-3C3E-4763-9D10-F246D9B68DA8}" type="datetimeFigureOut">
              <a:rPr lang="ar-LY" smtClean="0"/>
              <a:t>09/10/1441</a:t>
            </a:fld>
            <a:endParaRPr lang="ar-LY"/>
          </a:p>
        </p:txBody>
      </p:sp>
      <p:sp>
        <p:nvSpPr>
          <p:cNvPr id="6" name="Footer Placeholder 5"/>
          <p:cNvSpPr>
            <a:spLocks noGrp="1"/>
          </p:cNvSpPr>
          <p:nvPr>
            <p:ph type="ftr" sz="quarter" idx="11"/>
          </p:nvPr>
        </p:nvSpPr>
        <p:spPr/>
        <p:txBody>
          <a:bodyPr/>
          <a:lstStyle/>
          <a:p>
            <a:endParaRPr lang="ar-LY"/>
          </a:p>
        </p:txBody>
      </p:sp>
      <p:sp>
        <p:nvSpPr>
          <p:cNvPr id="7" name="Slide Number Placeholder 6"/>
          <p:cNvSpPr>
            <a:spLocks noGrp="1"/>
          </p:cNvSpPr>
          <p:nvPr>
            <p:ph type="sldNum" sz="quarter" idx="12"/>
          </p:nvPr>
        </p:nvSpPr>
        <p:spPr/>
        <p:txBody>
          <a:bodyPr/>
          <a:lstStyle/>
          <a:p>
            <a:fld id="{46FF2D68-AB07-4027-8BC5-1CED442D99FD}" type="slidenum">
              <a:rPr lang="ar-LY" smtClean="0"/>
              <a:t>‹#›</a:t>
            </a:fld>
            <a:endParaRPr lang="ar-L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LY"/>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LY"/>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4739AB9-3C3E-4763-9D10-F246D9B68DA8}" type="datetimeFigureOut">
              <a:rPr lang="ar-LY" smtClean="0"/>
              <a:t>09/10/1441</a:t>
            </a:fld>
            <a:endParaRPr lang="ar-LY"/>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LY"/>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6FF2D68-AB07-4027-8BC5-1CED442D99FD}" type="slidenum">
              <a:rPr lang="ar-LY" smtClean="0"/>
              <a:t>‹#›</a:t>
            </a:fld>
            <a:endParaRPr lang="ar-LY"/>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L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audio" Target="../media/audio1.wav"/><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1"/>
            <a:ext cx="8458200" cy="1523999"/>
          </a:xfrm>
          <a:blipFill>
            <a:blip r:embed="rId3"/>
            <a:tile tx="0" ty="0" sx="100000" sy="100000" flip="none" algn="tl"/>
          </a:blipFill>
        </p:spPr>
        <p:txBody>
          <a:bodyPr/>
          <a:lstStyle/>
          <a:p>
            <a:r>
              <a:rPr lang="ar-IQ" dirty="0" smtClean="0"/>
              <a:t>التراضي في عقد الإيجار</a:t>
            </a:r>
            <a:endParaRPr lang="ar-LY" dirty="0"/>
          </a:p>
        </p:txBody>
      </p:sp>
      <p:sp>
        <p:nvSpPr>
          <p:cNvPr id="3" name="Subtitle 2"/>
          <p:cNvSpPr>
            <a:spLocks noGrp="1"/>
          </p:cNvSpPr>
          <p:nvPr>
            <p:ph type="subTitle" idx="1"/>
          </p:nvPr>
        </p:nvSpPr>
        <p:spPr>
          <a:xfrm>
            <a:off x="457200" y="2590800"/>
            <a:ext cx="7924800" cy="3657600"/>
          </a:xfrm>
        </p:spPr>
        <p:txBody>
          <a:bodyPr/>
          <a:lstStyle/>
          <a:p>
            <a:endParaRPr lang="ar-LY" dirty="0">
              <a:solidFill>
                <a:schemeClr val="tx1"/>
              </a:solidFill>
            </a:endParaRPr>
          </a:p>
        </p:txBody>
      </p:sp>
      <p:pic>
        <p:nvPicPr>
          <p:cNvPr id="4" name="Picture 3" descr="Snapshot_20200531_1.JPG"/>
          <p:cNvPicPr>
            <a:picLocks noChangeAspect="1"/>
          </p:cNvPicPr>
          <p:nvPr/>
        </p:nvPicPr>
        <p:blipFill>
          <a:blip r:embed="rId4"/>
          <a:stretch>
            <a:fillRect/>
          </a:stretch>
        </p:blipFill>
        <p:spPr>
          <a:xfrm>
            <a:off x="609600" y="3352800"/>
            <a:ext cx="3657600" cy="2895600"/>
          </a:xfrm>
          <a:prstGeom prst="rect">
            <a:avLst/>
          </a:prstGeom>
        </p:spPr>
      </p:pic>
      <p:pic>
        <p:nvPicPr>
          <p:cNvPr id="5" name="Recorded Sound">
            <a:hlinkClick r:id="" action="ppaction://media"/>
          </p:cNvPr>
          <p:cNvPicPr>
            <a:picLocks noRot="1" noChangeAspect="1"/>
          </p:cNvPicPr>
          <p:nvPr>
            <a:wavAudioFile r:embed="rId1" name="Recorded Sound"/>
          </p:nvPr>
        </p:nvPicPr>
        <p:blipFill>
          <a:blip r:embed="rId5"/>
          <a:stretch>
            <a:fillRect/>
          </a:stretch>
        </p:blipFill>
        <p:spPr>
          <a:xfrm>
            <a:off x="4419600" y="3276600"/>
            <a:ext cx="1828800" cy="1828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numSld="999">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endParaRPr lang="ar-LY" dirty="0"/>
          </a:p>
        </p:txBody>
      </p:sp>
      <p:sp>
        <p:nvSpPr>
          <p:cNvPr id="3" name="Content Placeholder 2"/>
          <p:cNvSpPr>
            <a:spLocks noGrp="1"/>
          </p:cNvSpPr>
          <p:nvPr>
            <p:ph idx="1"/>
          </p:nvPr>
        </p:nvSpPr>
        <p:spPr>
          <a:xfrm>
            <a:off x="228600" y="1447800"/>
            <a:ext cx="8686800" cy="5105400"/>
          </a:xfrm>
          <a:solidFill>
            <a:schemeClr val="tx2">
              <a:lumMod val="20000"/>
              <a:lumOff val="80000"/>
            </a:schemeClr>
          </a:solidFill>
        </p:spPr>
        <p:txBody>
          <a:bodyPr>
            <a:normAutofit fontScale="92500" lnSpcReduction="20000"/>
          </a:bodyPr>
          <a:lstStyle/>
          <a:p>
            <a:endParaRPr lang="ar-IQ" dirty="0" smtClean="0">
              <a:solidFill>
                <a:schemeClr val="tx1"/>
              </a:solidFill>
            </a:endParaRPr>
          </a:p>
          <a:p>
            <a:r>
              <a:rPr lang="ar-IQ" dirty="0" smtClean="0">
                <a:solidFill>
                  <a:schemeClr val="tx1"/>
                </a:solidFill>
              </a:rPr>
              <a:t>يشترط لإبرام عقد الإيجار وجود التراضي بين المؤجر والمستأجر،  ولابد من تلاقي وتطابق الإيجاب مع القبول</a:t>
            </a:r>
          </a:p>
          <a:p>
            <a:r>
              <a:rPr lang="ar-IQ" dirty="0" smtClean="0">
                <a:solidFill>
                  <a:schemeClr val="tx1"/>
                </a:solidFill>
              </a:rPr>
              <a:t>وان يكون الرضا صحيحا خاليا من العيوب (الغلط والإكراه والغبن مع التغرير) أما  عيب الاستغلال فانه يجيز للمتعاقد أن يطالب برفع الغبن عنه إلى الحد المعقول</a:t>
            </a:r>
          </a:p>
          <a:p>
            <a:endParaRPr lang="ar-IQ" dirty="0" smtClean="0">
              <a:solidFill>
                <a:schemeClr val="tx1"/>
              </a:solidFill>
            </a:endParaRPr>
          </a:p>
          <a:p>
            <a:r>
              <a:rPr lang="ar-IQ" dirty="0" smtClean="0"/>
              <a:t>يشترط </a:t>
            </a:r>
            <a:r>
              <a:rPr lang="ar-IQ" dirty="0"/>
              <a:t>لانعقاد </a:t>
            </a:r>
            <a:r>
              <a:rPr lang="ar-IQ" dirty="0" smtClean="0"/>
              <a:t>الإيجار، </a:t>
            </a:r>
            <a:r>
              <a:rPr lang="ar-IQ" dirty="0" smtClean="0">
                <a:solidFill>
                  <a:srgbClr val="FF0000"/>
                </a:solidFill>
              </a:rPr>
              <a:t>أهلية </a:t>
            </a:r>
            <a:r>
              <a:rPr lang="ar-IQ" dirty="0">
                <a:solidFill>
                  <a:srgbClr val="FF0000"/>
                </a:solidFill>
              </a:rPr>
              <a:t>العاقدين </a:t>
            </a:r>
            <a:r>
              <a:rPr lang="ar-IQ" dirty="0"/>
              <a:t>وقت العقد بان يكون كل منهما عاقلاً مميزاً ويشترط لنفاذه كون العاقدين عاقلين غير محجورين وكون المؤجر مالكاً يؤجره </a:t>
            </a:r>
            <a:r>
              <a:rPr lang="ar-IQ" dirty="0" smtClean="0"/>
              <a:t>أو </a:t>
            </a:r>
            <a:r>
              <a:rPr lang="ar-IQ" dirty="0"/>
              <a:t>وكيلاً للمالك </a:t>
            </a:r>
            <a:r>
              <a:rPr lang="ar-IQ" dirty="0" smtClean="0"/>
              <a:t>أو </a:t>
            </a:r>
            <a:r>
              <a:rPr lang="ar-IQ" dirty="0"/>
              <a:t>ولياً </a:t>
            </a:r>
            <a:r>
              <a:rPr lang="ar-IQ" dirty="0" smtClean="0"/>
              <a:t>عليه</a:t>
            </a:r>
          </a:p>
          <a:p>
            <a:endParaRPr lang="en-US" dirty="0"/>
          </a:p>
          <a:p>
            <a:pPr>
              <a:buNone/>
            </a:pPr>
            <a:r>
              <a:rPr lang="ar-IQ" dirty="0"/>
              <a:t> </a:t>
            </a:r>
            <a:endParaRPr lang="en-US" dirty="0"/>
          </a:p>
          <a:p>
            <a:endParaRPr lang="ar-LY" dirty="0" smtClean="0">
              <a:solidFill>
                <a:schemeClr val="tx1"/>
              </a:solidFill>
            </a:endParaRPr>
          </a:p>
          <a:p>
            <a:endParaRPr lang="ar-LY"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LY"/>
          </a:p>
        </p:txBody>
      </p:sp>
      <p:sp>
        <p:nvSpPr>
          <p:cNvPr id="3" name="Content Placeholder 2"/>
          <p:cNvSpPr>
            <a:spLocks noGrp="1"/>
          </p:cNvSpPr>
          <p:nvPr>
            <p:ph idx="1"/>
          </p:nvPr>
        </p:nvSpPr>
        <p:spPr>
          <a:solidFill>
            <a:schemeClr val="tx2">
              <a:lumMod val="20000"/>
              <a:lumOff val="80000"/>
            </a:schemeClr>
          </a:solidFill>
        </p:spPr>
        <p:txBody>
          <a:bodyPr>
            <a:normAutofit lnSpcReduction="10000"/>
          </a:bodyPr>
          <a:lstStyle/>
          <a:p>
            <a:r>
              <a:rPr lang="ar-IQ" dirty="0" smtClean="0"/>
              <a:t> ليس لمن لا يملك إلا حق الإدارة (السفيه وذو الغفلة والصغير المميز) أن يعقد إجارة قد تزيد مدتها على ثلاث سنوات، فإذا عقدت الإجارة لمدة أطول من ذلك أنقصت المدة إلى ثلاث سنوات ما لم يوجد نص يقضي بغيره. </a:t>
            </a:r>
            <a:r>
              <a:rPr lang="ar-IQ" dirty="0"/>
              <a:t> </a:t>
            </a:r>
            <a:endParaRPr lang="en-US" dirty="0"/>
          </a:p>
          <a:p>
            <a:pPr>
              <a:buNone/>
            </a:pPr>
            <a:endParaRPr lang="en-US" dirty="0"/>
          </a:p>
          <a:p>
            <a:r>
              <a:rPr lang="ar-IQ" dirty="0"/>
              <a:t>تنعقد </a:t>
            </a:r>
            <a:r>
              <a:rPr lang="ar-IQ" dirty="0" smtClean="0"/>
              <a:t>إجارة </a:t>
            </a:r>
            <a:r>
              <a:rPr lang="ar-IQ" dirty="0"/>
              <a:t>الفضولي موقوفة على </a:t>
            </a:r>
            <a:r>
              <a:rPr lang="ar-IQ" dirty="0" smtClean="0"/>
              <a:t>إجازة </a:t>
            </a:r>
            <a:r>
              <a:rPr lang="ar-IQ" dirty="0"/>
              <a:t>المالك، فان كان هذا صغيراً </a:t>
            </a:r>
            <a:r>
              <a:rPr lang="ar-IQ" dirty="0" smtClean="0"/>
              <a:t>أو </a:t>
            </a:r>
            <a:r>
              <a:rPr lang="ar-IQ" dirty="0"/>
              <a:t>محجوراً، وكانت </a:t>
            </a:r>
            <a:r>
              <a:rPr lang="ar-IQ" dirty="0" smtClean="0"/>
              <a:t>الأجرة </a:t>
            </a:r>
            <a:r>
              <a:rPr lang="ar-IQ" dirty="0"/>
              <a:t>ليس فيها غبن فاحش انعقدت </a:t>
            </a:r>
            <a:r>
              <a:rPr lang="ar-IQ" dirty="0" smtClean="0"/>
              <a:t>إجارة </a:t>
            </a:r>
            <a:r>
              <a:rPr lang="ar-IQ" dirty="0"/>
              <a:t>الفضولي موقوفة على </a:t>
            </a:r>
            <a:r>
              <a:rPr lang="ar-IQ" dirty="0" smtClean="0"/>
              <a:t>إجازة </a:t>
            </a:r>
            <a:r>
              <a:rPr lang="ar-IQ" dirty="0"/>
              <a:t>الولي. </a:t>
            </a:r>
            <a:endParaRPr lang="en-US" dirty="0"/>
          </a:p>
          <a:p>
            <a:r>
              <a:rPr lang="ar-IQ" dirty="0"/>
              <a:t>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124</Words>
  <Application>Microsoft Office PowerPoint</Application>
  <PresentationFormat>On-screen Show (4:3)</PresentationFormat>
  <Paragraphs>12</Paragraphs>
  <Slides>3</Slides>
  <Notes>0</Notes>
  <HiddenSlides>0</HiddenSlides>
  <MMClips>1</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التراضي في عقد الإيجار</vt:lpstr>
      <vt:lpstr>Slide 2</vt:lpstr>
      <vt:lpstr>Slide 3</vt:lpstr>
    </vt:vector>
  </TitlesOfParts>
  <Company>DamasGate.com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التراضي في عقد الايجار</dc:title>
  <dc:creator>Hassin</dc:creator>
  <cp:lastModifiedBy>Hassin</cp:lastModifiedBy>
  <cp:revision>51</cp:revision>
  <dcterms:created xsi:type="dcterms:W3CDTF">2020-05-31T05:36:34Z</dcterms:created>
  <dcterms:modified xsi:type="dcterms:W3CDTF">2020-05-31T06:30:39Z</dcterms:modified>
</cp:coreProperties>
</file>