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62" r:id="rId7"/>
    <p:sldId id="263" r:id="rId8"/>
    <p:sldId id="258"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583247-4D5D-4361-941B-8244453F119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B6385D7F-BF35-4479-A733-0CED12CCCBC1}">
      <dgm:prSet phldrT="[Text]"/>
      <dgm:spPr/>
      <dgm:t>
        <a:bodyPr/>
        <a:lstStyle/>
        <a:p>
          <a:r>
            <a:rPr lang="ar-SA" dirty="0" smtClean="0"/>
            <a:t>اولاً</a:t>
          </a:r>
          <a:endParaRPr lang="en-US" dirty="0"/>
        </a:p>
      </dgm:t>
    </dgm:pt>
    <dgm:pt modelId="{B92FCC09-710B-4897-8C23-6294CA2E91C4}" type="parTrans" cxnId="{92A6C79B-B6E6-4FC4-9417-434121C62D66}">
      <dgm:prSet/>
      <dgm:spPr/>
      <dgm:t>
        <a:bodyPr/>
        <a:lstStyle/>
        <a:p>
          <a:endParaRPr lang="en-US"/>
        </a:p>
      </dgm:t>
    </dgm:pt>
    <dgm:pt modelId="{35F72BB0-FC97-4839-B1A6-C4E19D25C13D}" type="sibTrans" cxnId="{92A6C79B-B6E6-4FC4-9417-434121C62D66}">
      <dgm:prSet/>
      <dgm:spPr/>
      <dgm:t>
        <a:bodyPr/>
        <a:lstStyle/>
        <a:p>
          <a:endParaRPr lang="en-US"/>
        </a:p>
      </dgm:t>
    </dgm:pt>
    <dgm:pt modelId="{0A38DB17-30FA-412E-80FF-A7C658A3235A}">
      <dgm:prSet phldrT="[Text]"/>
      <dgm:spPr/>
      <dgm:t>
        <a:bodyPr/>
        <a:lstStyle/>
        <a:p>
          <a:r>
            <a:rPr lang="ar-SA" dirty="0" smtClean="0"/>
            <a:t>ثانياً</a:t>
          </a:r>
          <a:endParaRPr lang="en-US" dirty="0"/>
        </a:p>
      </dgm:t>
    </dgm:pt>
    <dgm:pt modelId="{5165AAB7-DF5E-485F-9420-7BB0AD20E97F}" type="parTrans" cxnId="{FFA2C4E1-4259-43CD-BA0C-2D728174C598}">
      <dgm:prSet/>
      <dgm:spPr/>
      <dgm:t>
        <a:bodyPr/>
        <a:lstStyle/>
        <a:p>
          <a:endParaRPr lang="en-US"/>
        </a:p>
      </dgm:t>
    </dgm:pt>
    <dgm:pt modelId="{1DB7DFA2-433D-4010-A62E-D080BF65B15E}" type="sibTrans" cxnId="{FFA2C4E1-4259-43CD-BA0C-2D728174C598}">
      <dgm:prSet/>
      <dgm:spPr/>
      <dgm:t>
        <a:bodyPr/>
        <a:lstStyle/>
        <a:p>
          <a:endParaRPr lang="en-US"/>
        </a:p>
      </dgm:t>
    </dgm:pt>
    <dgm:pt modelId="{17738404-9CE6-4162-843B-3921A9C96403}" type="pres">
      <dgm:prSet presAssocID="{A0583247-4D5D-4361-941B-8244453F1191}" presName="Name0" presStyleCnt="0">
        <dgm:presLayoutVars>
          <dgm:dir val="rev"/>
          <dgm:animLvl val="lvl"/>
          <dgm:resizeHandles/>
        </dgm:presLayoutVars>
      </dgm:prSet>
      <dgm:spPr/>
    </dgm:pt>
    <dgm:pt modelId="{92A86FE5-1AE1-4C56-8910-90D1ED31739A}" type="pres">
      <dgm:prSet presAssocID="{B6385D7F-BF35-4479-A733-0CED12CCCBC1}" presName="linNode" presStyleCnt="0"/>
      <dgm:spPr/>
    </dgm:pt>
    <dgm:pt modelId="{244226AE-A884-402B-9672-3028405C7CB4}" type="pres">
      <dgm:prSet presAssocID="{B6385D7F-BF35-4479-A733-0CED12CCCBC1}" presName="parentShp" presStyleLbl="node1" presStyleIdx="0" presStyleCnt="2">
        <dgm:presLayoutVars>
          <dgm:bulletEnabled val="1"/>
        </dgm:presLayoutVars>
      </dgm:prSet>
      <dgm:spPr/>
    </dgm:pt>
    <dgm:pt modelId="{FE7BA90E-F7D5-44E8-AD3F-15D26C5A2383}" type="pres">
      <dgm:prSet presAssocID="{B6385D7F-BF35-4479-A733-0CED12CCCBC1}" presName="childShp" presStyleLbl="bgAccFollowNode1" presStyleIdx="0" presStyleCnt="2">
        <dgm:presLayoutVars>
          <dgm:bulletEnabled val="1"/>
        </dgm:presLayoutVars>
      </dgm:prSet>
      <dgm:spPr/>
      <dgm:t>
        <a:bodyPr/>
        <a:lstStyle/>
        <a:p>
          <a:endParaRPr lang="en-US"/>
        </a:p>
      </dgm:t>
    </dgm:pt>
    <dgm:pt modelId="{CF5AF699-15BC-430F-9E35-95ECD5A96715}" type="pres">
      <dgm:prSet presAssocID="{35F72BB0-FC97-4839-B1A6-C4E19D25C13D}" presName="spacing" presStyleCnt="0"/>
      <dgm:spPr/>
    </dgm:pt>
    <dgm:pt modelId="{7B29D7FE-8615-47BD-92CF-9E48A925B526}" type="pres">
      <dgm:prSet presAssocID="{0A38DB17-30FA-412E-80FF-A7C658A3235A}" presName="linNode" presStyleCnt="0"/>
      <dgm:spPr/>
    </dgm:pt>
    <dgm:pt modelId="{B9E91404-34D0-4E03-BB9D-009313F231C7}" type="pres">
      <dgm:prSet presAssocID="{0A38DB17-30FA-412E-80FF-A7C658A3235A}" presName="parentShp" presStyleLbl="node1" presStyleIdx="1" presStyleCnt="2">
        <dgm:presLayoutVars>
          <dgm:bulletEnabled val="1"/>
        </dgm:presLayoutVars>
      </dgm:prSet>
      <dgm:spPr/>
      <dgm:t>
        <a:bodyPr/>
        <a:lstStyle/>
        <a:p>
          <a:endParaRPr lang="en-US"/>
        </a:p>
      </dgm:t>
    </dgm:pt>
    <dgm:pt modelId="{65B062A1-3B72-424F-8B28-544EB8636836}" type="pres">
      <dgm:prSet presAssocID="{0A38DB17-30FA-412E-80FF-A7C658A3235A}" presName="childShp" presStyleLbl="bgAccFollowNode1" presStyleIdx="1" presStyleCnt="2">
        <dgm:presLayoutVars>
          <dgm:bulletEnabled val="1"/>
        </dgm:presLayoutVars>
      </dgm:prSet>
      <dgm:spPr/>
      <dgm:t>
        <a:bodyPr/>
        <a:lstStyle/>
        <a:p>
          <a:endParaRPr lang="en-US"/>
        </a:p>
      </dgm:t>
    </dgm:pt>
  </dgm:ptLst>
  <dgm:cxnLst>
    <dgm:cxn modelId="{331DE2A8-9B09-4CA5-889B-9DB6C0C9CB73}" type="presOf" srcId="{0A38DB17-30FA-412E-80FF-A7C658A3235A}" destId="{B9E91404-34D0-4E03-BB9D-009313F231C7}" srcOrd="0" destOrd="0" presId="urn:microsoft.com/office/officeart/2005/8/layout/vList6"/>
    <dgm:cxn modelId="{92A6C79B-B6E6-4FC4-9417-434121C62D66}" srcId="{A0583247-4D5D-4361-941B-8244453F1191}" destId="{B6385D7F-BF35-4479-A733-0CED12CCCBC1}" srcOrd="0" destOrd="0" parTransId="{B92FCC09-710B-4897-8C23-6294CA2E91C4}" sibTransId="{35F72BB0-FC97-4839-B1A6-C4E19D25C13D}"/>
    <dgm:cxn modelId="{FFA2C4E1-4259-43CD-BA0C-2D728174C598}" srcId="{A0583247-4D5D-4361-941B-8244453F1191}" destId="{0A38DB17-30FA-412E-80FF-A7C658A3235A}" srcOrd="1" destOrd="0" parTransId="{5165AAB7-DF5E-485F-9420-7BB0AD20E97F}" sibTransId="{1DB7DFA2-433D-4010-A62E-D080BF65B15E}"/>
    <dgm:cxn modelId="{9BD81C94-B5D9-472A-882B-BE38BA13A3CF}" type="presOf" srcId="{A0583247-4D5D-4361-941B-8244453F1191}" destId="{17738404-9CE6-4162-843B-3921A9C96403}" srcOrd="0" destOrd="0" presId="urn:microsoft.com/office/officeart/2005/8/layout/vList6"/>
    <dgm:cxn modelId="{DF72ED0D-7468-4865-8CFE-ACCB3FC35887}" type="presOf" srcId="{B6385D7F-BF35-4479-A733-0CED12CCCBC1}" destId="{244226AE-A884-402B-9672-3028405C7CB4}" srcOrd="0" destOrd="0" presId="urn:microsoft.com/office/officeart/2005/8/layout/vList6"/>
    <dgm:cxn modelId="{C982FBFA-BFC5-4405-BF3F-30A6D19B505C}" type="presParOf" srcId="{17738404-9CE6-4162-843B-3921A9C96403}" destId="{92A86FE5-1AE1-4C56-8910-90D1ED31739A}" srcOrd="0" destOrd="0" presId="urn:microsoft.com/office/officeart/2005/8/layout/vList6"/>
    <dgm:cxn modelId="{FDC76413-B4DA-4A62-906C-49AC03A116DC}" type="presParOf" srcId="{92A86FE5-1AE1-4C56-8910-90D1ED31739A}" destId="{244226AE-A884-402B-9672-3028405C7CB4}" srcOrd="0" destOrd="0" presId="urn:microsoft.com/office/officeart/2005/8/layout/vList6"/>
    <dgm:cxn modelId="{9D2C21F3-B259-4A53-9092-727F5BD7D37A}" type="presParOf" srcId="{92A86FE5-1AE1-4C56-8910-90D1ED31739A}" destId="{FE7BA90E-F7D5-44E8-AD3F-15D26C5A2383}" srcOrd="1" destOrd="0" presId="urn:microsoft.com/office/officeart/2005/8/layout/vList6"/>
    <dgm:cxn modelId="{3FC2A502-E61F-40D1-AE09-79CF0D26A80E}" type="presParOf" srcId="{17738404-9CE6-4162-843B-3921A9C96403}" destId="{CF5AF699-15BC-430F-9E35-95ECD5A96715}" srcOrd="1" destOrd="0" presId="urn:microsoft.com/office/officeart/2005/8/layout/vList6"/>
    <dgm:cxn modelId="{8EE62CB5-AAF1-4587-A06E-F42B19955730}" type="presParOf" srcId="{17738404-9CE6-4162-843B-3921A9C96403}" destId="{7B29D7FE-8615-47BD-92CF-9E48A925B526}" srcOrd="2" destOrd="0" presId="urn:microsoft.com/office/officeart/2005/8/layout/vList6"/>
    <dgm:cxn modelId="{F5742555-5D2E-4A66-A0A1-1D210571D5BB}" type="presParOf" srcId="{7B29D7FE-8615-47BD-92CF-9E48A925B526}" destId="{B9E91404-34D0-4E03-BB9D-009313F231C7}" srcOrd="0" destOrd="0" presId="urn:microsoft.com/office/officeart/2005/8/layout/vList6"/>
    <dgm:cxn modelId="{198E01E4-A4F6-4D0F-8B19-1E2513D92FDA}" type="presParOf" srcId="{7B29D7FE-8615-47BD-92CF-9E48A925B526}" destId="{65B062A1-3B72-424F-8B28-544EB863683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85F400-C68D-45D6-ABF0-A6DB0D4D2B7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4AD948D-6E94-4A29-A81E-8C6EA95B8BE2}">
      <dgm:prSet phldrT="[Text]"/>
      <dgm:spPr/>
      <dgm:t>
        <a:bodyPr/>
        <a:lstStyle/>
        <a:p>
          <a:r>
            <a:rPr lang="ar-SA" b="1" dirty="0" smtClean="0"/>
            <a:t>ميز مجلس الدولة الفرنسي</a:t>
          </a:r>
          <a:endParaRPr lang="en-US" b="1" dirty="0"/>
        </a:p>
      </dgm:t>
    </dgm:pt>
    <dgm:pt modelId="{40D1365C-C91F-4431-AF3F-9484C11F6F47}" type="parTrans" cxnId="{20315A35-5B80-47DC-BDCD-180981734181}">
      <dgm:prSet/>
      <dgm:spPr/>
      <dgm:t>
        <a:bodyPr/>
        <a:lstStyle/>
        <a:p>
          <a:endParaRPr lang="en-US"/>
        </a:p>
      </dgm:t>
    </dgm:pt>
    <dgm:pt modelId="{95270902-93E6-45DE-9C47-F7A0912E7243}" type="sibTrans" cxnId="{20315A35-5B80-47DC-BDCD-180981734181}">
      <dgm:prSet/>
      <dgm:spPr/>
      <dgm:t>
        <a:bodyPr/>
        <a:lstStyle/>
        <a:p>
          <a:endParaRPr lang="en-US"/>
        </a:p>
      </dgm:t>
    </dgm:pt>
    <dgm:pt modelId="{60FB09DE-0231-4941-9307-0551F065754C}">
      <dgm:prSet phldrT="[Text]"/>
      <dgm:spPr/>
      <dgm:t>
        <a:bodyPr/>
        <a:lstStyle/>
        <a:p>
          <a:r>
            <a:rPr lang="ar-SA" b="1" dirty="0" smtClean="0"/>
            <a:t>الاشكال غير الجوهرية التي لا تؤثر في صحة القرار</a:t>
          </a:r>
          <a:endParaRPr lang="en-US" b="1" dirty="0"/>
        </a:p>
      </dgm:t>
    </dgm:pt>
    <dgm:pt modelId="{20B651D5-5C63-446E-B1B7-7C6CCE0D6717}" type="parTrans" cxnId="{D70A8F6D-FF55-4F34-914E-E348E84D5235}">
      <dgm:prSet/>
      <dgm:spPr/>
      <dgm:t>
        <a:bodyPr/>
        <a:lstStyle/>
        <a:p>
          <a:endParaRPr lang="en-US"/>
        </a:p>
      </dgm:t>
    </dgm:pt>
    <dgm:pt modelId="{AF1B4EF0-9255-4803-9922-934271E68B64}" type="sibTrans" cxnId="{D70A8F6D-FF55-4F34-914E-E348E84D5235}">
      <dgm:prSet/>
      <dgm:spPr/>
      <dgm:t>
        <a:bodyPr/>
        <a:lstStyle/>
        <a:p>
          <a:endParaRPr lang="en-US"/>
        </a:p>
      </dgm:t>
    </dgm:pt>
    <dgm:pt modelId="{16A5C93F-A184-461A-81BD-E9EE65F964E3}">
      <dgm:prSet phldrT="[Text]"/>
      <dgm:spPr/>
      <dgm:t>
        <a:bodyPr/>
        <a:lstStyle/>
        <a:p>
          <a:r>
            <a:rPr lang="ar-SA" b="1" dirty="0" smtClean="0"/>
            <a:t>الاشكال الجوهرية ويترتب على عدم وجودها البطلان</a:t>
          </a:r>
          <a:endParaRPr lang="en-US" b="1" dirty="0"/>
        </a:p>
      </dgm:t>
    </dgm:pt>
    <dgm:pt modelId="{51DC22B9-5904-47C5-A625-695792FFEA67}" type="parTrans" cxnId="{4C28B6FB-DD1C-407B-9F11-778EA1852FA1}">
      <dgm:prSet/>
      <dgm:spPr/>
      <dgm:t>
        <a:bodyPr/>
        <a:lstStyle/>
        <a:p>
          <a:endParaRPr lang="en-US"/>
        </a:p>
      </dgm:t>
    </dgm:pt>
    <dgm:pt modelId="{81FB8104-B8EA-43E4-B287-8F493C22C7B2}" type="sibTrans" cxnId="{4C28B6FB-DD1C-407B-9F11-778EA1852FA1}">
      <dgm:prSet/>
      <dgm:spPr/>
      <dgm:t>
        <a:bodyPr/>
        <a:lstStyle/>
        <a:p>
          <a:endParaRPr lang="en-US"/>
        </a:p>
      </dgm:t>
    </dgm:pt>
    <dgm:pt modelId="{C5DBECAD-3AE4-422D-A63D-04FBB27CA11F}" type="pres">
      <dgm:prSet presAssocID="{D185F400-C68D-45D6-ABF0-A6DB0D4D2B74}" presName="hierChild1" presStyleCnt="0">
        <dgm:presLayoutVars>
          <dgm:orgChart val="1"/>
          <dgm:chPref val="1"/>
          <dgm:dir/>
          <dgm:animOne val="branch"/>
          <dgm:animLvl val="lvl"/>
          <dgm:resizeHandles/>
        </dgm:presLayoutVars>
      </dgm:prSet>
      <dgm:spPr/>
    </dgm:pt>
    <dgm:pt modelId="{44A0F81A-2CA1-4B6B-9FA1-074E0A6FD856}" type="pres">
      <dgm:prSet presAssocID="{F4AD948D-6E94-4A29-A81E-8C6EA95B8BE2}" presName="hierRoot1" presStyleCnt="0">
        <dgm:presLayoutVars>
          <dgm:hierBranch val="init"/>
        </dgm:presLayoutVars>
      </dgm:prSet>
      <dgm:spPr/>
    </dgm:pt>
    <dgm:pt modelId="{EB62252E-A132-4998-9E55-62683171D3E9}" type="pres">
      <dgm:prSet presAssocID="{F4AD948D-6E94-4A29-A81E-8C6EA95B8BE2}" presName="rootComposite1" presStyleCnt="0"/>
      <dgm:spPr/>
    </dgm:pt>
    <dgm:pt modelId="{855062AE-B43A-40C3-9A21-DE88BCDFEB5D}" type="pres">
      <dgm:prSet presAssocID="{F4AD948D-6E94-4A29-A81E-8C6EA95B8BE2}" presName="rootText1" presStyleLbl="node0" presStyleIdx="0" presStyleCnt="1" custLinFactNeighborX="500" custLinFactNeighborY="2000">
        <dgm:presLayoutVars>
          <dgm:chPref val="3"/>
        </dgm:presLayoutVars>
      </dgm:prSet>
      <dgm:spPr/>
    </dgm:pt>
    <dgm:pt modelId="{58B3B0F3-8C8C-4C29-9CF5-E9612C36F4A6}" type="pres">
      <dgm:prSet presAssocID="{F4AD948D-6E94-4A29-A81E-8C6EA95B8BE2}" presName="rootConnector1" presStyleLbl="node1" presStyleIdx="0" presStyleCnt="0"/>
      <dgm:spPr/>
    </dgm:pt>
    <dgm:pt modelId="{6E563517-3FCE-4F92-871A-45A93565F32B}" type="pres">
      <dgm:prSet presAssocID="{F4AD948D-6E94-4A29-A81E-8C6EA95B8BE2}" presName="hierChild2" presStyleCnt="0"/>
      <dgm:spPr/>
    </dgm:pt>
    <dgm:pt modelId="{2EE3ADCC-D68E-4DB8-A856-BED2FC3164A4}" type="pres">
      <dgm:prSet presAssocID="{20B651D5-5C63-446E-B1B7-7C6CCE0D6717}" presName="Name37" presStyleLbl="parChTrans1D2" presStyleIdx="0" presStyleCnt="2"/>
      <dgm:spPr/>
    </dgm:pt>
    <dgm:pt modelId="{DDE74C0E-F29D-416D-A922-36090501510B}" type="pres">
      <dgm:prSet presAssocID="{60FB09DE-0231-4941-9307-0551F065754C}" presName="hierRoot2" presStyleCnt="0">
        <dgm:presLayoutVars>
          <dgm:hierBranch val="init"/>
        </dgm:presLayoutVars>
      </dgm:prSet>
      <dgm:spPr/>
    </dgm:pt>
    <dgm:pt modelId="{B757CA34-8E26-49F3-9C78-5632FB88BC96}" type="pres">
      <dgm:prSet presAssocID="{60FB09DE-0231-4941-9307-0551F065754C}" presName="rootComposite" presStyleCnt="0"/>
      <dgm:spPr/>
    </dgm:pt>
    <dgm:pt modelId="{36299EC4-D1F6-47D3-8EF8-C7F3934E3747}" type="pres">
      <dgm:prSet presAssocID="{60FB09DE-0231-4941-9307-0551F065754C}" presName="rootText" presStyleLbl="node2" presStyleIdx="0" presStyleCnt="2">
        <dgm:presLayoutVars>
          <dgm:chPref val="3"/>
        </dgm:presLayoutVars>
      </dgm:prSet>
      <dgm:spPr/>
    </dgm:pt>
    <dgm:pt modelId="{03B85E18-5456-48D3-AB42-1CA406566C7C}" type="pres">
      <dgm:prSet presAssocID="{60FB09DE-0231-4941-9307-0551F065754C}" presName="rootConnector" presStyleLbl="node2" presStyleIdx="0" presStyleCnt="2"/>
      <dgm:spPr/>
    </dgm:pt>
    <dgm:pt modelId="{95F789EC-F96B-4599-ADE5-E3F0A8A2F50E}" type="pres">
      <dgm:prSet presAssocID="{60FB09DE-0231-4941-9307-0551F065754C}" presName="hierChild4" presStyleCnt="0"/>
      <dgm:spPr/>
    </dgm:pt>
    <dgm:pt modelId="{78E8DA37-6B6C-4671-9335-3543A30CF33C}" type="pres">
      <dgm:prSet presAssocID="{60FB09DE-0231-4941-9307-0551F065754C}" presName="hierChild5" presStyleCnt="0"/>
      <dgm:spPr/>
    </dgm:pt>
    <dgm:pt modelId="{9704151A-9F5B-490A-A004-76DFB40A5BAD}" type="pres">
      <dgm:prSet presAssocID="{51DC22B9-5904-47C5-A625-695792FFEA67}" presName="Name37" presStyleLbl="parChTrans1D2" presStyleIdx="1" presStyleCnt="2"/>
      <dgm:spPr/>
    </dgm:pt>
    <dgm:pt modelId="{31E044C0-F876-46DA-A8C8-C9B77A995495}" type="pres">
      <dgm:prSet presAssocID="{16A5C93F-A184-461A-81BD-E9EE65F964E3}" presName="hierRoot2" presStyleCnt="0">
        <dgm:presLayoutVars>
          <dgm:hierBranch val="init"/>
        </dgm:presLayoutVars>
      </dgm:prSet>
      <dgm:spPr/>
    </dgm:pt>
    <dgm:pt modelId="{5546AAB6-241B-4348-BA1C-9EB2C614B690}" type="pres">
      <dgm:prSet presAssocID="{16A5C93F-A184-461A-81BD-E9EE65F964E3}" presName="rootComposite" presStyleCnt="0"/>
      <dgm:spPr/>
    </dgm:pt>
    <dgm:pt modelId="{BA458ACD-1D48-4931-9325-38AA14E3CC26}" type="pres">
      <dgm:prSet presAssocID="{16A5C93F-A184-461A-81BD-E9EE65F964E3}" presName="rootText" presStyleLbl="node2" presStyleIdx="1" presStyleCnt="2">
        <dgm:presLayoutVars>
          <dgm:chPref val="3"/>
        </dgm:presLayoutVars>
      </dgm:prSet>
      <dgm:spPr/>
    </dgm:pt>
    <dgm:pt modelId="{22E4A750-F1F3-4DEA-9321-4B460608CCAB}" type="pres">
      <dgm:prSet presAssocID="{16A5C93F-A184-461A-81BD-E9EE65F964E3}" presName="rootConnector" presStyleLbl="node2" presStyleIdx="1" presStyleCnt="2"/>
      <dgm:spPr/>
    </dgm:pt>
    <dgm:pt modelId="{BBE737A9-9554-4707-9425-23096F93B7B6}" type="pres">
      <dgm:prSet presAssocID="{16A5C93F-A184-461A-81BD-E9EE65F964E3}" presName="hierChild4" presStyleCnt="0"/>
      <dgm:spPr/>
    </dgm:pt>
    <dgm:pt modelId="{20E66E69-DAF5-49EE-B80E-954093CFBA91}" type="pres">
      <dgm:prSet presAssocID="{16A5C93F-A184-461A-81BD-E9EE65F964E3}" presName="hierChild5" presStyleCnt="0"/>
      <dgm:spPr/>
    </dgm:pt>
    <dgm:pt modelId="{94274D8C-37E1-46E1-8749-BF4E09E6A233}" type="pres">
      <dgm:prSet presAssocID="{F4AD948D-6E94-4A29-A81E-8C6EA95B8BE2}" presName="hierChild3" presStyleCnt="0"/>
      <dgm:spPr/>
    </dgm:pt>
  </dgm:ptLst>
  <dgm:cxnLst>
    <dgm:cxn modelId="{8D4C68D8-DDFA-4DA5-8A07-8C317AB16D23}" type="presOf" srcId="{F4AD948D-6E94-4A29-A81E-8C6EA95B8BE2}" destId="{855062AE-B43A-40C3-9A21-DE88BCDFEB5D}" srcOrd="0" destOrd="0" presId="urn:microsoft.com/office/officeart/2005/8/layout/orgChart1"/>
    <dgm:cxn modelId="{D950434E-F49C-405B-9D8C-9C92C5146177}" type="presOf" srcId="{20B651D5-5C63-446E-B1B7-7C6CCE0D6717}" destId="{2EE3ADCC-D68E-4DB8-A856-BED2FC3164A4}" srcOrd="0" destOrd="0" presId="urn:microsoft.com/office/officeart/2005/8/layout/orgChart1"/>
    <dgm:cxn modelId="{9284D2A8-6F75-4649-BD95-56319295FFAF}" type="presOf" srcId="{51DC22B9-5904-47C5-A625-695792FFEA67}" destId="{9704151A-9F5B-490A-A004-76DFB40A5BAD}" srcOrd="0" destOrd="0" presId="urn:microsoft.com/office/officeart/2005/8/layout/orgChart1"/>
    <dgm:cxn modelId="{20315A35-5B80-47DC-BDCD-180981734181}" srcId="{D185F400-C68D-45D6-ABF0-A6DB0D4D2B74}" destId="{F4AD948D-6E94-4A29-A81E-8C6EA95B8BE2}" srcOrd="0" destOrd="0" parTransId="{40D1365C-C91F-4431-AF3F-9484C11F6F47}" sibTransId="{95270902-93E6-45DE-9C47-F7A0912E7243}"/>
    <dgm:cxn modelId="{91492EE3-43DD-4534-9434-D054E580C8AA}" type="presOf" srcId="{60FB09DE-0231-4941-9307-0551F065754C}" destId="{03B85E18-5456-48D3-AB42-1CA406566C7C}" srcOrd="1" destOrd="0" presId="urn:microsoft.com/office/officeart/2005/8/layout/orgChart1"/>
    <dgm:cxn modelId="{0EDA9CAD-0591-4C6E-8FB1-E9B0692A4742}" type="presOf" srcId="{16A5C93F-A184-461A-81BD-E9EE65F964E3}" destId="{22E4A750-F1F3-4DEA-9321-4B460608CCAB}" srcOrd="1" destOrd="0" presId="urn:microsoft.com/office/officeart/2005/8/layout/orgChart1"/>
    <dgm:cxn modelId="{98B96E7F-7A79-4ED3-AD28-273FD1FD14B6}" type="presOf" srcId="{16A5C93F-A184-461A-81BD-E9EE65F964E3}" destId="{BA458ACD-1D48-4931-9325-38AA14E3CC26}" srcOrd="0" destOrd="0" presId="urn:microsoft.com/office/officeart/2005/8/layout/orgChart1"/>
    <dgm:cxn modelId="{4E95965B-7FFB-4841-B96E-E532565D39DF}" type="presOf" srcId="{60FB09DE-0231-4941-9307-0551F065754C}" destId="{36299EC4-D1F6-47D3-8EF8-C7F3934E3747}" srcOrd="0" destOrd="0" presId="urn:microsoft.com/office/officeart/2005/8/layout/orgChart1"/>
    <dgm:cxn modelId="{4C28B6FB-DD1C-407B-9F11-778EA1852FA1}" srcId="{F4AD948D-6E94-4A29-A81E-8C6EA95B8BE2}" destId="{16A5C93F-A184-461A-81BD-E9EE65F964E3}" srcOrd="1" destOrd="0" parTransId="{51DC22B9-5904-47C5-A625-695792FFEA67}" sibTransId="{81FB8104-B8EA-43E4-B287-8F493C22C7B2}"/>
    <dgm:cxn modelId="{B2AE7B51-03C9-46E6-A783-33971812DC0E}" type="presOf" srcId="{F4AD948D-6E94-4A29-A81E-8C6EA95B8BE2}" destId="{58B3B0F3-8C8C-4C29-9CF5-E9612C36F4A6}" srcOrd="1" destOrd="0" presId="urn:microsoft.com/office/officeart/2005/8/layout/orgChart1"/>
    <dgm:cxn modelId="{D70A8F6D-FF55-4F34-914E-E348E84D5235}" srcId="{F4AD948D-6E94-4A29-A81E-8C6EA95B8BE2}" destId="{60FB09DE-0231-4941-9307-0551F065754C}" srcOrd="0" destOrd="0" parTransId="{20B651D5-5C63-446E-B1B7-7C6CCE0D6717}" sibTransId="{AF1B4EF0-9255-4803-9922-934271E68B64}"/>
    <dgm:cxn modelId="{CD29CC83-BD86-4941-AA12-006686619102}" type="presOf" srcId="{D185F400-C68D-45D6-ABF0-A6DB0D4D2B74}" destId="{C5DBECAD-3AE4-422D-A63D-04FBB27CA11F}" srcOrd="0" destOrd="0" presId="urn:microsoft.com/office/officeart/2005/8/layout/orgChart1"/>
    <dgm:cxn modelId="{16887357-A784-4D3D-BDED-07C682056927}" type="presParOf" srcId="{C5DBECAD-3AE4-422D-A63D-04FBB27CA11F}" destId="{44A0F81A-2CA1-4B6B-9FA1-074E0A6FD856}" srcOrd="0" destOrd="0" presId="urn:microsoft.com/office/officeart/2005/8/layout/orgChart1"/>
    <dgm:cxn modelId="{16CE4AFF-BBAD-49D0-9B27-B50BA17C4EDC}" type="presParOf" srcId="{44A0F81A-2CA1-4B6B-9FA1-074E0A6FD856}" destId="{EB62252E-A132-4998-9E55-62683171D3E9}" srcOrd="0" destOrd="0" presId="urn:microsoft.com/office/officeart/2005/8/layout/orgChart1"/>
    <dgm:cxn modelId="{61B2F717-1127-4C36-9361-0297EB1E1C55}" type="presParOf" srcId="{EB62252E-A132-4998-9E55-62683171D3E9}" destId="{855062AE-B43A-40C3-9A21-DE88BCDFEB5D}" srcOrd="0" destOrd="0" presId="urn:microsoft.com/office/officeart/2005/8/layout/orgChart1"/>
    <dgm:cxn modelId="{BAC49862-4BB5-4114-A37C-824704877EBD}" type="presParOf" srcId="{EB62252E-A132-4998-9E55-62683171D3E9}" destId="{58B3B0F3-8C8C-4C29-9CF5-E9612C36F4A6}" srcOrd="1" destOrd="0" presId="urn:microsoft.com/office/officeart/2005/8/layout/orgChart1"/>
    <dgm:cxn modelId="{C461DCAC-B190-48D5-B7F9-413CBC8B149D}" type="presParOf" srcId="{44A0F81A-2CA1-4B6B-9FA1-074E0A6FD856}" destId="{6E563517-3FCE-4F92-871A-45A93565F32B}" srcOrd="1" destOrd="0" presId="urn:microsoft.com/office/officeart/2005/8/layout/orgChart1"/>
    <dgm:cxn modelId="{54716E07-B0F0-4907-9385-5FC6D493887B}" type="presParOf" srcId="{6E563517-3FCE-4F92-871A-45A93565F32B}" destId="{2EE3ADCC-D68E-4DB8-A856-BED2FC3164A4}" srcOrd="0" destOrd="0" presId="urn:microsoft.com/office/officeart/2005/8/layout/orgChart1"/>
    <dgm:cxn modelId="{E5A819AD-85EF-4CBD-A84B-A3CF44879DA4}" type="presParOf" srcId="{6E563517-3FCE-4F92-871A-45A93565F32B}" destId="{DDE74C0E-F29D-416D-A922-36090501510B}" srcOrd="1" destOrd="0" presId="urn:microsoft.com/office/officeart/2005/8/layout/orgChart1"/>
    <dgm:cxn modelId="{6AF59C04-FB2B-4DE3-8EFB-C27BE4961C28}" type="presParOf" srcId="{DDE74C0E-F29D-416D-A922-36090501510B}" destId="{B757CA34-8E26-49F3-9C78-5632FB88BC96}" srcOrd="0" destOrd="0" presId="urn:microsoft.com/office/officeart/2005/8/layout/orgChart1"/>
    <dgm:cxn modelId="{38CA42ED-2601-4A33-947B-8D9825C9B161}" type="presParOf" srcId="{B757CA34-8E26-49F3-9C78-5632FB88BC96}" destId="{36299EC4-D1F6-47D3-8EF8-C7F3934E3747}" srcOrd="0" destOrd="0" presId="urn:microsoft.com/office/officeart/2005/8/layout/orgChart1"/>
    <dgm:cxn modelId="{0E9AC356-85C4-417C-8E13-B95DE81B14D2}" type="presParOf" srcId="{B757CA34-8E26-49F3-9C78-5632FB88BC96}" destId="{03B85E18-5456-48D3-AB42-1CA406566C7C}" srcOrd="1" destOrd="0" presId="urn:microsoft.com/office/officeart/2005/8/layout/orgChart1"/>
    <dgm:cxn modelId="{0D1A497D-BADD-4498-9CE2-BB03B18871C3}" type="presParOf" srcId="{DDE74C0E-F29D-416D-A922-36090501510B}" destId="{95F789EC-F96B-4599-ADE5-E3F0A8A2F50E}" srcOrd="1" destOrd="0" presId="urn:microsoft.com/office/officeart/2005/8/layout/orgChart1"/>
    <dgm:cxn modelId="{34EE7C99-6603-431A-8E94-4358FADB57F0}" type="presParOf" srcId="{DDE74C0E-F29D-416D-A922-36090501510B}" destId="{78E8DA37-6B6C-4671-9335-3543A30CF33C}" srcOrd="2" destOrd="0" presId="urn:microsoft.com/office/officeart/2005/8/layout/orgChart1"/>
    <dgm:cxn modelId="{2057237B-6A48-4311-BBB4-F147C7B3C704}" type="presParOf" srcId="{6E563517-3FCE-4F92-871A-45A93565F32B}" destId="{9704151A-9F5B-490A-A004-76DFB40A5BAD}" srcOrd="2" destOrd="0" presId="urn:microsoft.com/office/officeart/2005/8/layout/orgChart1"/>
    <dgm:cxn modelId="{96FA8AF5-BA55-4272-89F6-ADFE6AC76C15}" type="presParOf" srcId="{6E563517-3FCE-4F92-871A-45A93565F32B}" destId="{31E044C0-F876-46DA-A8C8-C9B77A995495}" srcOrd="3" destOrd="0" presId="urn:microsoft.com/office/officeart/2005/8/layout/orgChart1"/>
    <dgm:cxn modelId="{145B8325-3B84-44C9-B639-D8364A989F33}" type="presParOf" srcId="{31E044C0-F876-46DA-A8C8-C9B77A995495}" destId="{5546AAB6-241B-4348-BA1C-9EB2C614B690}" srcOrd="0" destOrd="0" presId="urn:microsoft.com/office/officeart/2005/8/layout/orgChart1"/>
    <dgm:cxn modelId="{BFB3DFD3-6E9C-46CC-A55A-DF9FCF48DA62}" type="presParOf" srcId="{5546AAB6-241B-4348-BA1C-9EB2C614B690}" destId="{BA458ACD-1D48-4931-9325-38AA14E3CC26}" srcOrd="0" destOrd="0" presId="urn:microsoft.com/office/officeart/2005/8/layout/orgChart1"/>
    <dgm:cxn modelId="{0DDB1CA1-6FDA-4B5B-8300-7A7D7C14DBE7}" type="presParOf" srcId="{5546AAB6-241B-4348-BA1C-9EB2C614B690}" destId="{22E4A750-F1F3-4DEA-9321-4B460608CCAB}" srcOrd="1" destOrd="0" presId="urn:microsoft.com/office/officeart/2005/8/layout/orgChart1"/>
    <dgm:cxn modelId="{112B4C79-DF13-4959-85A1-E41F4B7A56C5}" type="presParOf" srcId="{31E044C0-F876-46DA-A8C8-C9B77A995495}" destId="{BBE737A9-9554-4707-9425-23096F93B7B6}" srcOrd="1" destOrd="0" presId="urn:microsoft.com/office/officeart/2005/8/layout/orgChart1"/>
    <dgm:cxn modelId="{6CDA5D5C-5E17-4562-931A-8F48224D07AA}" type="presParOf" srcId="{31E044C0-F876-46DA-A8C8-C9B77A995495}" destId="{20E66E69-DAF5-49EE-B80E-954093CFBA91}" srcOrd="2" destOrd="0" presId="urn:microsoft.com/office/officeart/2005/8/layout/orgChart1"/>
    <dgm:cxn modelId="{4213A807-B53B-4B5F-86BC-99417EE22991}" type="presParOf" srcId="{44A0F81A-2CA1-4B6B-9FA1-074E0A6FD856}" destId="{94274D8C-37E1-46E1-8749-BF4E09E6A23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15157C-ABDF-4326-82A5-C1D9236F9533}"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382FD6C7-159C-44A1-BD5A-F13635A463A1}">
      <dgm:prSet phldrT="[Text]"/>
      <dgm:spPr/>
      <dgm:t>
        <a:bodyPr/>
        <a:lstStyle/>
        <a:p>
          <a:r>
            <a:rPr lang="ar-SA" dirty="0" smtClean="0"/>
            <a:t>قد يحدد القانون إجراءات شكلية معينة دون ان يرتب جزاء على مخالفتها</a:t>
          </a:r>
          <a:endParaRPr lang="en-US" dirty="0"/>
        </a:p>
      </dgm:t>
    </dgm:pt>
    <dgm:pt modelId="{D3B20736-6B73-4190-8D47-1F22953E606F}" type="parTrans" cxnId="{93F89152-A736-4150-96EA-122D2FEEA52C}">
      <dgm:prSet/>
      <dgm:spPr/>
      <dgm:t>
        <a:bodyPr/>
        <a:lstStyle/>
        <a:p>
          <a:endParaRPr lang="en-US"/>
        </a:p>
      </dgm:t>
    </dgm:pt>
    <dgm:pt modelId="{DDD1747D-0365-4408-A5F0-FBD71F4A59C8}" type="sibTrans" cxnId="{93F89152-A736-4150-96EA-122D2FEEA52C}">
      <dgm:prSet/>
      <dgm:spPr/>
      <dgm:t>
        <a:bodyPr/>
        <a:lstStyle/>
        <a:p>
          <a:endParaRPr lang="en-US"/>
        </a:p>
      </dgm:t>
    </dgm:pt>
    <dgm:pt modelId="{B748CFAF-18CA-40E9-81C6-C75152AF215D}">
      <dgm:prSet phldrT="[Text]"/>
      <dgm:spPr/>
      <dgm:t>
        <a:bodyPr/>
        <a:lstStyle/>
        <a:p>
          <a:pPr rtl="1"/>
          <a:r>
            <a:rPr lang="ar-SA" dirty="0" smtClean="0"/>
            <a:t>هناك إجراءات شكلية ثانوية ينص عليها القانون</a:t>
          </a:r>
          <a:endParaRPr lang="en-US" dirty="0"/>
        </a:p>
      </dgm:t>
    </dgm:pt>
    <dgm:pt modelId="{DC92299D-B51F-4B52-8926-85A130395283}" type="parTrans" cxnId="{BA8CFE98-80C5-40ED-A3B0-FE1590316F65}">
      <dgm:prSet/>
      <dgm:spPr/>
      <dgm:t>
        <a:bodyPr/>
        <a:lstStyle/>
        <a:p>
          <a:endParaRPr lang="en-US"/>
        </a:p>
      </dgm:t>
    </dgm:pt>
    <dgm:pt modelId="{64FDA6CA-5D15-409B-A5BF-EEFA3118CA13}" type="sibTrans" cxnId="{BA8CFE98-80C5-40ED-A3B0-FE1590316F65}">
      <dgm:prSet/>
      <dgm:spPr/>
      <dgm:t>
        <a:bodyPr/>
        <a:lstStyle/>
        <a:p>
          <a:endParaRPr lang="en-US"/>
        </a:p>
      </dgm:t>
    </dgm:pt>
    <dgm:pt modelId="{3F1FE92A-3281-4155-A922-72035784758A}">
      <dgm:prSet phldrT="[Text]"/>
      <dgm:spPr/>
      <dgm:t>
        <a:bodyPr/>
        <a:lstStyle/>
        <a:p>
          <a:r>
            <a:rPr lang="ar-SA" dirty="0" smtClean="0"/>
            <a:t>هناك إجراءات شكلية جوهرية وأخرى ثانوية ينص عليها القانون</a:t>
          </a:r>
          <a:endParaRPr lang="en-US" dirty="0"/>
        </a:p>
      </dgm:t>
    </dgm:pt>
    <dgm:pt modelId="{173FDF8A-1054-454A-8EDD-EFCAED334786}" type="parTrans" cxnId="{A58C3A32-5B7E-4AEA-9211-0EE0552FC98C}">
      <dgm:prSet/>
      <dgm:spPr/>
      <dgm:t>
        <a:bodyPr/>
        <a:lstStyle/>
        <a:p>
          <a:endParaRPr lang="en-US"/>
        </a:p>
      </dgm:t>
    </dgm:pt>
    <dgm:pt modelId="{79A6ABD0-C276-4291-BA34-3BD44A94AFEE}" type="sibTrans" cxnId="{A58C3A32-5B7E-4AEA-9211-0EE0552FC98C}">
      <dgm:prSet/>
      <dgm:spPr/>
      <dgm:t>
        <a:bodyPr/>
        <a:lstStyle/>
        <a:p>
          <a:endParaRPr lang="en-US"/>
        </a:p>
      </dgm:t>
    </dgm:pt>
    <dgm:pt modelId="{6799B8C6-0415-4AD0-9BF7-81BDBAA9A7CA}">
      <dgm:prSet phldrT="[Text]"/>
      <dgm:spPr/>
      <dgm:t>
        <a:bodyPr/>
        <a:lstStyle/>
        <a:p>
          <a:r>
            <a:rPr lang="ar-SA" dirty="0" smtClean="0"/>
            <a:t>هناك إجراءات شكلية تجد سندها في القواعد القانونية غير المدونة</a:t>
          </a:r>
          <a:endParaRPr lang="en-US" dirty="0"/>
        </a:p>
      </dgm:t>
    </dgm:pt>
    <dgm:pt modelId="{EDA78D0D-2683-4976-A8C1-8A0036AC28DD}" type="parTrans" cxnId="{D05CEC08-126A-46F4-B379-E45026B94AD4}">
      <dgm:prSet/>
      <dgm:spPr/>
      <dgm:t>
        <a:bodyPr/>
        <a:lstStyle/>
        <a:p>
          <a:endParaRPr lang="en-US"/>
        </a:p>
      </dgm:t>
    </dgm:pt>
    <dgm:pt modelId="{0DE5E3F2-C7E4-44AB-B576-31653CC66C5C}" type="sibTrans" cxnId="{D05CEC08-126A-46F4-B379-E45026B94AD4}">
      <dgm:prSet/>
      <dgm:spPr/>
      <dgm:t>
        <a:bodyPr/>
        <a:lstStyle/>
        <a:p>
          <a:endParaRPr lang="en-US"/>
        </a:p>
      </dgm:t>
    </dgm:pt>
    <dgm:pt modelId="{C731DCC8-2F13-431A-9D6A-DF8BDD6A059E}" type="pres">
      <dgm:prSet presAssocID="{3B15157C-ABDF-4326-82A5-C1D9236F9533}" presName="cycle" presStyleCnt="0">
        <dgm:presLayoutVars>
          <dgm:dir/>
          <dgm:resizeHandles val="exact"/>
        </dgm:presLayoutVars>
      </dgm:prSet>
      <dgm:spPr/>
    </dgm:pt>
    <dgm:pt modelId="{E099827D-F371-48BF-AEF1-EB9C6AB036E6}" type="pres">
      <dgm:prSet presAssocID="{382FD6C7-159C-44A1-BD5A-F13635A463A1}" presName="node" presStyleLbl="node1" presStyleIdx="0" presStyleCnt="4">
        <dgm:presLayoutVars>
          <dgm:bulletEnabled val="1"/>
        </dgm:presLayoutVars>
      </dgm:prSet>
      <dgm:spPr/>
      <dgm:t>
        <a:bodyPr/>
        <a:lstStyle/>
        <a:p>
          <a:endParaRPr lang="en-US"/>
        </a:p>
      </dgm:t>
    </dgm:pt>
    <dgm:pt modelId="{BB538307-8E88-48FA-8DE7-066F2595BD5F}" type="pres">
      <dgm:prSet presAssocID="{382FD6C7-159C-44A1-BD5A-F13635A463A1}" presName="spNode" presStyleCnt="0"/>
      <dgm:spPr/>
    </dgm:pt>
    <dgm:pt modelId="{16257D60-4FB9-4F7E-B09A-654F1BAA726A}" type="pres">
      <dgm:prSet presAssocID="{DDD1747D-0365-4408-A5F0-FBD71F4A59C8}" presName="sibTrans" presStyleLbl="sibTrans1D1" presStyleIdx="0" presStyleCnt="4"/>
      <dgm:spPr/>
    </dgm:pt>
    <dgm:pt modelId="{2F0F1D68-0229-433F-8334-92122274DF01}" type="pres">
      <dgm:prSet presAssocID="{B748CFAF-18CA-40E9-81C6-C75152AF215D}" presName="node" presStyleLbl="node1" presStyleIdx="1" presStyleCnt="4">
        <dgm:presLayoutVars>
          <dgm:bulletEnabled val="1"/>
        </dgm:presLayoutVars>
      </dgm:prSet>
      <dgm:spPr/>
      <dgm:t>
        <a:bodyPr/>
        <a:lstStyle/>
        <a:p>
          <a:endParaRPr lang="en-US"/>
        </a:p>
      </dgm:t>
    </dgm:pt>
    <dgm:pt modelId="{9DDD9103-9A3E-471D-9056-AC11B082D8BC}" type="pres">
      <dgm:prSet presAssocID="{B748CFAF-18CA-40E9-81C6-C75152AF215D}" presName="spNode" presStyleCnt="0"/>
      <dgm:spPr/>
    </dgm:pt>
    <dgm:pt modelId="{3DE06811-B18C-4836-B18A-FF59317C37EA}" type="pres">
      <dgm:prSet presAssocID="{64FDA6CA-5D15-409B-A5BF-EEFA3118CA13}" presName="sibTrans" presStyleLbl="sibTrans1D1" presStyleIdx="1" presStyleCnt="4"/>
      <dgm:spPr/>
    </dgm:pt>
    <dgm:pt modelId="{B44285DC-B92F-4A5A-A42B-EA27CE9BBA06}" type="pres">
      <dgm:prSet presAssocID="{3F1FE92A-3281-4155-A922-72035784758A}" presName="node" presStyleLbl="node1" presStyleIdx="2" presStyleCnt="4">
        <dgm:presLayoutVars>
          <dgm:bulletEnabled val="1"/>
        </dgm:presLayoutVars>
      </dgm:prSet>
      <dgm:spPr/>
      <dgm:t>
        <a:bodyPr/>
        <a:lstStyle/>
        <a:p>
          <a:endParaRPr lang="en-US"/>
        </a:p>
      </dgm:t>
    </dgm:pt>
    <dgm:pt modelId="{82D7926F-D967-4683-8F15-866694726039}" type="pres">
      <dgm:prSet presAssocID="{3F1FE92A-3281-4155-A922-72035784758A}" presName="spNode" presStyleCnt="0"/>
      <dgm:spPr/>
    </dgm:pt>
    <dgm:pt modelId="{F3886C99-6858-461F-8E51-76EDDC67D068}" type="pres">
      <dgm:prSet presAssocID="{79A6ABD0-C276-4291-BA34-3BD44A94AFEE}" presName="sibTrans" presStyleLbl="sibTrans1D1" presStyleIdx="2" presStyleCnt="4"/>
      <dgm:spPr/>
    </dgm:pt>
    <dgm:pt modelId="{20158CC9-90FA-4EF0-A019-A7A93CE315A4}" type="pres">
      <dgm:prSet presAssocID="{6799B8C6-0415-4AD0-9BF7-81BDBAA9A7CA}" presName="node" presStyleLbl="node1" presStyleIdx="3" presStyleCnt="4">
        <dgm:presLayoutVars>
          <dgm:bulletEnabled val="1"/>
        </dgm:presLayoutVars>
      </dgm:prSet>
      <dgm:spPr/>
      <dgm:t>
        <a:bodyPr/>
        <a:lstStyle/>
        <a:p>
          <a:endParaRPr lang="en-US"/>
        </a:p>
      </dgm:t>
    </dgm:pt>
    <dgm:pt modelId="{ECED61D3-EECD-4A71-BC01-43EBB196ED5B}" type="pres">
      <dgm:prSet presAssocID="{6799B8C6-0415-4AD0-9BF7-81BDBAA9A7CA}" presName="spNode" presStyleCnt="0"/>
      <dgm:spPr/>
    </dgm:pt>
    <dgm:pt modelId="{8B91A951-50F7-4B61-8E85-FCB1C7399E3A}" type="pres">
      <dgm:prSet presAssocID="{0DE5E3F2-C7E4-44AB-B576-31653CC66C5C}" presName="sibTrans" presStyleLbl="sibTrans1D1" presStyleIdx="3" presStyleCnt="4"/>
      <dgm:spPr/>
    </dgm:pt>
  </dgm:ptLst>
  <dgm:cxnLst>
    <dgm:cxn modelId="{93F89152-A736-4150-96EA-122D2FEEA52C}" srcId="{3B15157C-ABDF-4326-82A5-C1D9236F9533}" destId="{382FD6C7-159C-44A1-BD5A-F13635A463A1}" srcOrd="0" destOrd="0" parTransId="{D3B20736-6B73-4190-8D47-1F22953E606F}" sibTransId="{DDD1747D-0365-4408-A5F0-FBD71F4A59C8}"/>
    <dgm:cxn modelId="{3CCE1E58-B794-4BF0-B27C-8A2EC43D882D}" type="presOf" srcId="{3B15157C-ABDF-4326-82A5-C1D9236F9533}" destId="{C731DCC8-2F13-431A-9D6A-DF8BDD6A059E}" srcOrd="0" destOrd="0" presId="urn:microsoft.com/office/officeart/2005/8/layout/cycle5"/>
    <dgm:cxn modelId="{BA8CFE98-80C5-40ED-A3B0-FE1590316F65}" srcId="{3B15157C-ABDF-4326-82A5-C1D9236F9533}" destId="{B748CFAF-18CA-40E9-81C6-C75152AF215D}" srcOrd="1" destOrd="0" parTransId="{DC92299D-B51F-4B52-8926-85A130395283}" sibTransId="{64FDA6CA-5D15-409B-A5BF-EEFA3118CA13}"/>
    <dgm:cxn modelId="{42C4D4C0-35CD-48CE-A3E2-13A827A85C60}" type="presOf" srcId="{6799B8C6-0415-4AD0-9BF7-81BDBAA9A7CA}" destId="{20158CC9-90FA-4EF0-A019-A7A93CE315A4}" srcOrd="0" destOrd="0" presId="urn:microsoft.com/office/officeart/2005/8/layout/cycle5"/>
    <dgm:cxn modelId="{B06269EA-057B-48BF-A6C1-4A5C6EFBAB6C}" type="presOf" srcId="{B748CFAF-18CA-40E9-81C6-C75152AF215D}" destId="{2F0F1D68-0229-433F-8334-92122274DF01}" srcOrd="0" destOrd="0" presId="urn:microsoft.com/office/officeart/2005/8/layout/cycle5"/>
    <dgm:cxn modelId="{A58C3A32-5B7E-4AEA-9211-0EE0552FC98C}" srcId="{3B15157C-ABDF-4326-82A5-C1D9236F9533}" destId="{3F1FE92A-3281-4155-A922-72035784758A}" srcOrd="2" destOrd="0" parTransId="{173FDF8A-1054-454A-8EDD-EFCAED334786}" sibTransId="{79A6ABD0-C276-4291-BA34-3BD44A94AFEE}"/>
    <dgm:cxn modelId="{144787D7-725C-4747-8FB4-57D4F5631751}" type="presOf" srcId="{79A6ABD0-C276-4291-BA34-3BD44A94AFEE}" destId="{F3886C99-6858-461F-8E51-76EDDC67D068}" srcOrd="0" destOrd="0" presId="urn:microsoft.com/office/officeart/2005/8/layout/cycle5"/>
    <dgm:cxn modelId="{0F709149-C46F-40D7-BF32-D49B8AD2D3A4}" type="presOf" srcId="{382FD6C7-159C-44A1-BD5A-F13635A463A1}" destId="{E099827D-F371-48BF-AEF1-EB9C6AB036E6}" srcOrd="0" destOrd="0" presId="urn:microsoft.com/office/officeart/2005/8/layout/cycle5"/>
    <dgm:cxn modelId="{020E65CF-3F8D-4F76-89B2-F33D0C676B7C}" type="presOf" srcId="{DDD1747D-0365-4408-A5F0-FBD71F4A59C8}" destId="{16257D60-4FB9-4F7E-B09A-654F1BAA726A}" srcOrd="0" destOrd="0" presId="urn:microsoft.com/office/officeart/2005/8/layout/cycle5"/>
    <dgm:cxn modelId="{C2DAE383-0A09-46AF-83A4-01869F086833}" type="presOf" srcId="{3F1FE92A-3281-4155-A922-72035784758A}" destId="{B44285DC-B92F-4A5A-A42B-EA27CE9BBA06}" srcOrd="0" destOrd="0" presId="urn:microsoft.com/office/officeart/2005/8/layout/cycle5"/>
    <dgm:cxn modelId="{D05CEC08-126A-46F4-B379-E45026B94AD4}" srcId="{3B15157C-ABDF-4326-82A5-C1D9236F9533}" destId="{6799B8C6-0415-4AD0-9BF7-81BDBAA9A7CA}" srcOrd="3" destOrd="0" parTransId="{EDA78D0D-2683-4976-A8C1-8A0036AC28DD}" sibTransId="{0DE5E3F2-C7E4-44AB-B576-31653CC66C5C}"/>
    <dgm:cxn modelId="{4161D487-0D8F-4CE8-80E8-CFF2B688820D}" type="presOf" srcId="{0DE5E3F2-C7E4-44AB-B576-31653CC66C5C}" destId="{8B91A951-50F7-4B61-8E85-FCB1C7399E3A}" srcOrd="0" destOrd="0" presId="urn:microsoft.com/office/officeart/2005/8/layout/cycle5"/>
    <dgm:cxn modelId="{62B80160-FECF-44FA-9490-5109C385B6CF}" type="presOf" srcId="{64FDA6CA-5D15-409B-A5BF-EEFA3118CA13}" destId="{3DE06811-B18C-4836-B18A-FF59317C37EA}" srcOrd="0" destOrd="0" presId="urn:microsoft.com/office/officeart/2005/8/layout/cycle5"/>
    <dgm:cxn modelId="{74F4717A-C421-4D73-AF98-7B518B011BAF}" type="presParOf" srcId="{C731DCC8-2F13-431A-9D6A-DF8BDD6A059E}" destId="{E099827D-F371-48BF-AEF1-EB9C6AB036E6}" srcOrd="0" destOrd="0" presId="urn:microsoft.com/office/officeart/2005/8/layout/cycle5"/>
    <dgm:cxn modelId="{9B373861-82E5-4D47-A849-F0F185840123}" type="presParOf" srcId="{C731DCC8-2F13-431A-9D6A-DF8BDD6A059E}" destId="{BB538307-8E88-48FA-8DE7-066F2595BD5F}" srcOrd="1" destOrd="0" presId="urn:microsoft.com/office/officeart/2005/8/layout/cycle5"/>
    <dgm:cxn modelId="{564FDB53-8A3A-42B6-AB2B-8CD1EA131AA9}" type="presParOf" srcId="{C731DCC8-2F13-431A-9D6A-DF8BDD6A059E}" destId="{16257D60-4FB9-4F7E-B09A-654F1BAA726A}" srcOrd="2" destOrd="0" presId="urn:microsoft.com/office/officeart/2005/8/layout/cycle5"/>
    <dgm:cxn modelId="{CE0DC2ED-5601-4F64-B0DF-4FBEE93E3812}" type="presParOf" srcId="{C731DCC8-2F13-431A-9D6A-DF8BDD6A059E}" destId="{2F0F1D68-0229-433F-8334-92122274DF01}" srcOrd="3" destOrd="0" presId="urn:microsoft.com/office/officeart/2005/8/layout/cycle5"/>
    <dgm:cxn modelId="{D4F107FF-FFE9-4B4F-97B2-ECA53897C737}" type="presParOf" srcId="{C731DCC8-2F13-431A-9D6A-DF8BDD6A059E}" destId="{9DDD9103-9A3E-471D-9056-AC11B082D8BC}" srcOrd="4" destOrd="0" presId="urn:microsoft.com/office/officeart/2005/8/layout/cycle5"/>
    <dgm:cxn modelId="{99588DC1-C418-4C72-B494-0A191F3C5347}" type="presParOf" srcId="{C731DCC8-2F13-431A-9D6A-DF8BDD6A059E}" destId="{3DE06811-B18C-4836-B18A-FF59317C37EA}" srcOrd="5" destOrd="0" presId="urn:microsoft.com/office/officeart/2005/8/layout/cycle5"/>
    <dgm:cxn modelId="{F119501D-C4D7-4387-AD2B-8E93AE0BDDC4}" type="presParOf" srcId="{C731DCC8-2F13-431A-9D6A-DF8BDD6A059E}" destId="{B44285DC-B92F-4A5A-A42B-EA27CE9BBA06}" srcOrd="6" destOrd="0" presId="urn:microsoft.com/office/officeart/2005/8/layout/cycle5"/>
    <dgm:cxn modelId="{D5D4D128-724A-493F-8A07-A5E7BA468636}" type="presParOf" srcId="{C731DCC8-2F13-431A-9D6A-DF8BDD6A059E}" destId="{82D7926F-D967-4683-8F15-866694726039}" srcOrd="7" destOrd="0" presId="urn:microsoft.com/office/officeart/2005/8/layout/cycle5"/>
    <dgm:cxn modelId="{3928C1DE-B0A2-4C36-AEB9-5CBFDFEE09C0}" type="presParOf" srcId="{C731DCC8-2F13-431A-9D6A-DF8BDD6A059E}" destId="{F3886C99-6858-461F-8E51-76EDDC67D068}" srcOrd="8" destOrd="0" presId="urn:microsoft.com/office/officeart/2005/8/layout/cycle5"/>
    <dgm:cxn modelId="{0F1709FC-AE81-4483-B61A-E695D651EF64}" type="presParOf" srcId="{C731DCC8-2F13-431A-9D6A-DF8BDD6A059E}" destId="{20158CC9-90FA-4EF0-A019-A7A93CE315A4}" srcOrd="9" destOrd="0" presId="urn:microsoft.com/office/officeart/2005/8/layout/cycle5"/>
    <dgm:cxn modelId="{A43EB5E4-5F24-4D55-81C8-B51DDFED0046}" type="presParOf" srcId="{C731DCC8-2F13-431A-9D6A-DF8BDD6A059E}" destId="{ECED61D3-EECD-4A71-BC01-43EBB196ED5B}" srcOrd="10" destOrd="0" presId="urn:microsoft.com/office/officeart/2005/8/layout/cycle5"/>
    <dgm:cxn modelId="{CFFB999F-EA16-4F0E-BDC3-2ABE0603BFB0}" type="presParOf" srcId="{C731DCC8-2F13-431A-9D6A-DF8BDD6A059E}" destId="{8B91A951-50F7-4B61-8E85-FCB1C7399E3A}"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504D8E-53FC-4029-B4EC-6A9727374AA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EC8518CF-3942-49A7-82B0-48075F21FDB2}">
      <dgm:prSet phldrT="[Text]"/>
      <dgm:spPr/>
      <dgm:t>
        <a:bodyPr/>
        <a:lstStyle/>
        <a:p>
          <a:r>
            <a:rPr lang="ar-SA" b="1" dirty="0" smtClean="0">
              <a:latin typeface="Arabic Typesetting" panose="03020402040406030203" pitchFamily="66" charset="-78"/>
              <a:cs typeface="Arabic Typesetting" panose="03020402040406030203" pitchFamily="66" charset="-78"/>
            </a:rPr>
            <a:t>مجلس الدولة الفرنسي</a:t>
          </a:r>
          <a:endParaRPr lang="en-US" b="1" dirty="0">
            <a:latin typeface="Arabic Typesetting" panose="03020402040406030203" pitchFamily="66" charset="-78"/>
            <a:cs typeface="Arabic Typesetting" panose="03020402040406030203" pitchFamily="66" charset="-78"/>
          </a:endParaRPr>
        </a:p>
      </dgm:t>
    </dgm:pt>
    <dgm:pt modelId="{6EB642BE-4798-44C0-9D20-BA4AA2E0912B}" type="parTrans" cxnId="{72478FF2-E09C-47BA-A8EA-68A5B0C16875}">
      <dgm:prSet/>
      <dgm:spPr/>
      <dgm:t>
        <a:bodyPr/>
        <a:lstStyle/>
        <a:p>
          <a:endParaRPr lang="en-US"/>
        </a:p>
      </dgm:t>
    </dgm:pt>
    <dgm:pt modelId="{ECBA7F77-A229-40D7-B306-1007E4728F61}" type="sibTrans" cxnId="{72478FF2-E09C-47BA-A8EA-68A5B0C16875}">
      <dgm:prSet/>
      <dgm:spPr/>
      <dgm:t>
        <a:bodyPr/>
        <a:lstStyle/>
        <a:p>
          <a:endParaRPr lang="en-US"/>
        </a:p>
      </dgm:t>
    </dgm:pt>
    <dgm:pt modelId="{35931DE9-0A5C-4DF9-8ED6-93D9FE531FE6}">
      <dgm:prSet phldrT="[Text]"/>
      <dgm:spPr/>
      <dgm:t>
        <a:bodyPr/>
        <a:lstStyle/>
        <a:p>
          <a:r>
            <a:rPr lang="ar-SA" b="1" dirty="0" smtClean="0">
              <a:latin typeface="Arabic Typesetting" panose="03020402040406030203" pitchFamily="66" charset="-78"/>
              <a:cs typeface="Arabic Typesetting" panose="03020402040406030203" pitchFamily="66" charset="-78"/>
            </a:rPr>
            <a:t>الفقه</a:t>
          </a:r>
          <a:endParaRPr lang="en-US" b="1" dirty="0">
            <a:latin typeface="Arabic Typesetting" panose="03020402040406030203" pitchFamily="66" charset="-78"/>
            <a:cs typeface="Arabic Typesetting" panose="03020402040406030203" pitchFamily="66" charset="-78"/>
          </a:endParaRPr>
        </a:p>
      </dgm:t>
    </dgm:pt>
    <dgm:pt modelId="{C308CDFC-4515-43D1-8BCD-7FFAF75E4733}" type="parTrans" cxnId="{8B277728-84A6-4F79-A172-449DF7401020}">
      <dgm:prSet/>
      <dgm:spPr/>
      <dgm:t>
        <a:bodyPr/>
        <a:lstStyle/>
        <a:p>
          <a:endParaRPr lang="en-US"/>
        </a:p>
      </dgm:t>
    </dgm:pt>
    <dgm:pt modelId="{07878DC0-DA69-4A5C-8283-32FC8F9ADC9F}" type="sibTrans" cxnId="{8B277728-84A6-4F79-A172-449DF7401020}">
      <dgm:prSet/>
      <dgm:spPr/>
      <dgm:t>
        <a:bodyPr/>
        <a:lstStyle/>
        <a:p>
          <a:endParaRPr lang="en-US"/>
        </a:p>
      </dgm:t>
    </dgm:pt>
    <dgm:pt modelId="{2CC4CF9D-1BAD-4581-9B6F-0F57B829A4F3}">
      <dgm:prSet phldrT="[Text]"/>
      <dgm:spPr/>
      <dgm:t>
        <a:bodyPr/>
        <a:lstStyle/>
        <a:p>
          <a:pPr rtl="1"/>
          <a:r>
            <a:rPr lang="ar-SA" b="1" dirty="0" smtClean="0">
              <a:solidFill>
                <a:srgbClr val="FF0000"/>
              </a:solidFill>
            </a:rPr>
            <a:t>يرى ان الشكلية الجوهرية هي الشكلية التي يؤدي اغفالها او القيام بها على وجه غير صحيح الى </a:t>
          </a:r>
          <a:r>
            <a:rPr lang="ar-SA" b="1" dirty="0" err="1" smtClean="0">
              <a:solidFill>
                <a:srgbClr val="FF0000"/>
              </a:solidFill>
            </a:rPr>
            <a:t>التاثير</a:t>
          </a:r>
          <a:r>
            <a:rPr lang="ar-SA" b="1" dirty="0" smtClean="0">
              <a:solidFill>
                <a:srgbClr val="FF0000"/>
              </a:solidFill>
            </a:rPr>
            <a:t> على مضمون القرار الإداري، وبالمقابل فان الشكل او الاجراء الثانوي يقصد به الشكلية التي لو اغفلت، او تم القيام بها على وجه غير صحيح لما كان لها اثر على مضمون القرار</a:t>
          </a:r>
          <a:endParaRPr lang="en-US" b="1" dirty="0">
            <a:solidFill>
              <a:srgbClr val="FF0000"/>
            </a:solidFill>
          </a:endParaRPr>
        </a:p>
      </dgm:t>
    </dgm:pt>
    <dgm:pt modelId="{7E770A6E-4A4D-4ADD-A937-BA8210709317}" type="parTrans" cxnId="{43FB2724-F9AF-4587-952D-B4C4926FD23F}">
      <dgm:prSet/>
      <dgm:spPr/>
      <dgm:t>
        <a:bodyPr/>
        <a:lstStyle/>
        <a:p>
          <a:endParaRPr lang="en-US"/>
        </a:p>
      </dgm:t>
    </dgm:pt>
    <dgm:pt modelId="{9B18695C-B688-4C3A-BAB5-1F9BB3CBF2C0}" type="sibTrans" cxnId="{43FB2724-F9AF-4587-952D-B4C4926FD23F}">
      <dgm:prSet/>
      <dgm:spPr/>
      <dgm:t>
        <a:bodyPr/>
        <a:lstStyle/>
        <a:p>
          <a:endParaRPr lang="en-US"/>
        </a:p>
      </dgm:t>
    </dgm:pt>
    <dgm:pt modelId="{1CF7D8B3-34E1-4100-85EF-7252BE7CCF58}">
      <dgm:prSet phldrT="[Text]" custT="1"/>
      <dgm:spPr/>
      <dgm:t>
        <a:bodyPr/>
        <a:lstStyle/>
        <a:p>
          <a:pPr rtl="1"/>
          <a:r>
            <a:rPr lang="ar-SA" sz="2000" b="1" dirty="0" smtClean="0">
              <a:solidFill>
                <a:srgbClr val="FF0000"/>
              </a:solidFill>
            </a:rPr>
            <a:t>تفادى وضع معيار محدد للشكل او الاجراء الجوهري</a:t>
          </a:r>
          <a:endParaRPr lang="en-US" sz="2000" b="1" dirty="0">
            <a:solidFill>
              <a:srgbClr val="FF0000"/>
            </a:solidFill>
          </a:endParaRPr>
        </a:p>
      </dgm:t>
    </dgm:pt>
    <dgm:pt modelId="{0FDF43D5-838B-4DDE-8120-21F3297A03F6}" type="parTrans" cxnId="{0018CDDE-6CCD-4356-8BF7-FE5324C72185}">
      <dgm:prSet/>
      <dgm:spPr/>
      <dgm:t>
        <a:bodyPr/>
        <a:lstStyle/>
        <a:p>
          <a:endParaRPr lang="en-US"/>
        </a:p>
      </dgm:t>
    </dgm:pt>
    <dgm:pt modelId="{B7DC803F-01DA-4972-A720-B488197B6B5F}" type="sibTrans" cxnId="{0018CDDE-6CCD-4356-8BF7-FE5324C72185}">
      <dgm:prSet/>
      <dgm:spPr/>
      <dgm:t>
        <a:bodyPr/>
        <a:lstStyle/>
        <a:p>
          <a:endParaRPr lang="en-US"/>
        </a:p>
      </dgm:t>
    </dgm:pt>
    <dgm:pt modelId="{DBC2EE50-C667-4FD3-9FFC-0F2860D3AEB2}">
      <dgm:prSet phldrT="[Text]" custT="1"/>
      <dgm:spPr/>
      <dgm:t>
        <a:bodyPr/>
        <a:lstStyle/>
        <a:p>
          <a:pPr rtl="1"/>
          <a:r>
            <a:rPr lang="ar-SA" sz="2000" b="1" dirty="0" smtClean="0">
              <a:solidFill>
                <a:srgbClr val="FF0000"/>
              </a:solidFill>
            </a:rPr>
            <a:t>لكن ان تبين للمحكمة لزوم الشكل بوصفه متطلبا اجرائيا جوهريا وجب ان يكون جزاء الاخلال به هو البطلان، وبخلاف ذلك اذا تبين ان طبيعة العملية لا تتطلب مثل ذلك الاجراء فان عدم القيام به لا يبطل القرار </a:t>
          </a:r>
          <a:r>
            <a:rPr lang="ar-SA" sz="2000" b="1" dirty="0" err="1" smtClean="0">
              <a:solidFill>
                <a:srgbClr val="FF0000"/>
              </a:solidFill>
            </a:rPr>
            <a:t>لانه</a:t>
          </a:r>
          <a:r>
            <a:rPr lang="ar-SA" sz="2000" b="1" dirty="0" smtClean="0">
              <a:solidFill>
                <a:srgbClr val="FF0000"/>
              </a:solidFill>
            </a:rPr>
            <a:t> ليس من متطلباته الإجرائية</a:t>
          </a:r>
          <a:endParaRPr lang="en-US" sz="2000" b="1" dirty="0">
            <a:solidFill>
              <a:srgbClr val="FF0000"/>
            </a:solidFill>
          </a:endParaRPr>
        </a:p>
      </dgm:t>
    </dgm:pt>
    <dgm:pt modelId="{60C9EAE5-F8A1-48B4-8615-E1D8E232F6AA}" type="parTrans" cxnId="{ADAE5AB9-812B-4A21-B81E-EB35D79B1F23}">
      <dgm:prSet/>
      <dgm:spPr/>
      <dgm:t>
        <a:bodyPr/>
        <a:lstStyle/>
        <a:p>
          <a:endParaRPr lang="en-US"/>
        </a:p>
      </dgm:t>
    </dgm:pt>
    <dgm:pt modelId="{B4CFAA5B-DB4B-4B46-BED9-8FEAC0376AD3}" type="sibTrans" cxnId="{ADAE5AB9-812B-4A21-B81E-EB35D79B1F23}">
      <dgm:prSet/>
      <dgm:spPr/>
      <dgm:t>
        <a:bodyPr/>
        <a:lstStyle/>
        <a:p>
          <a:endParaRPr lang="en-US"/>
        </a:p>
      </dgm:t>
    </dgm:pt>
    <dgm:pt modelId="{4C875B0F-3426-48D6-AEB5-01DB2BF6FFAD}" type="pres">
      <dgm:prSet presAssocID="{88504D8E-53FC-4029-B4EC-6A9727374AAD}" presName="Name0" presStyleCnt="0">
        <dgm:presLayoutVars>
          <dgm:dir val="rev"/>
          <dgm:animLvl val="lvl"/>
          <dgm:resizeHandles/>
        </dgm:presLayoutVars>
      </dgm:prSet>
      <dgm:spPr/>
    </dgm:pt>
    <dgm:pt modelId="{2C5B662C-2E56-4292-B0ED-80F2235B9A43}" type="pres">
      <dgm:prSet presAssocID="{EC8518CF-3942-49A7-82B0-48075F21FDB2}" presName="linNode" presStyleCnt="0"/>
      <dgm:spPr/>
    </dgm:pt>
    <dgm:pt modelId="{131EDC76-36F1-45FD-9906-397664C700D1}" type="pres">
      <dgm:prSet presAssocID="{EC8518CF-3942-49A7-82B0-48075F21FDB2}" presName="parentShp" presStyleLbl="node1" presStyleIdx="0" presStyleCnt="2">
        <dgm:presLayoutVars>
          <dgm:bulletEnabled val="1"/>
        </dgm:presLayoutVars>
      </dgm:prSet>
      <dgm:spPr/>
      <dgm:t>
        <a:bodyPr/>
        <a:lstStyle/>
        <a:p>
          <a:endParaRPr lang="en-US"/>
        </a:p>
      </dgm:t>
    </dgm:pt>
    <dgm:pt modelId="{0EA8C3CE-13B9-450C-B527-DE2FED4491E4}" type="pres">
      <dgm:prSet presAssocID="{EC8518CF-3942-49A7-82B0-48075F21FDB2}" presName="childShp" presStyleLbl="bgAccFollowNode1" presStyleIdx="0" presStyleCnt="2">
        <dgm:presLayoutVars>
          <dgm:bulletEnabled val="1"/>
        </dgm:presLayoutVars>
      </dgm:prSet>
      <dgm:spPr/>
      <dgm:t>
        <a:bodyPr/>
        <a:lstStyle/>
        <a:p>
          <a:endParaRPr lang="en-US"/>
        </a:p>
      </dgm:t>
    </dgm:pt>
    <dgm:pt modelId="{441E8FB5-8287-4941-8B07-97D6242C0959}" type="pres">
      <dgm:prSet presAssocID="{ECBA7F77-A229-40D7-B306-1007E4728F61}" presName="spacing" presStyleCnt="0"/>
      <dgm:spPr/>
    </dgm:pt>
    <dgm:pt modelId="{C61DFF26-F459-4C5E-B216-E342D1E71DC8}" type="pres">
      <dgm:prSet presAssocID="{35931DE9-0A5C-4DF9-8ED6-93D9FE531FE6}" presName="linNode" presStyleCnt="0"/>
      <dgm:spPr/>
    </dgm:pt>
    <dgm:pt modelId="{631673AE-EFAE-467D-9B23-1A65D3375196}" type="pres">
      <dgm:prSet presAssocID="{35931DE9-0A5C-4DF9-8ED6-93D9FE531FE6}" presName="parentShp" presStyleLbl="node1" presStyleIdx="1" presStyleCnt="2">
        <dgm:presLayoutVars>
          <dgm:bulletEnabled val="1"/>
        </dgm:presLayoutVars>
      </dgm:prSet>
      <dgm:spPr/>
    </dgm:pt>
    <dgm:pt modelId="{B9C431A2-4235-4D59-A98B-AD6B820851E8}" type="pres">
      <dgm:prSet presAssocID="{35931DE9-0A5C-4DF9-8ED6-93D9FE531FE6}" presName="childShp" presStyleLbl="bgAccFollowNode1" presStyleIdx="1" presStyleCnt="2">
        <dgm:presLayoutVars>
          <dgm:bulletEnabled val="1"/>
        </dgm:presLayoutVars>
      </dgm:prSet>
      <dgm:spPr/>
      <dgm:t>
        <a:bodyPr/>
        <a:lstStyle/>
        <a:p>
          <a:endParaRPr lang="en-US"/>
        </a:p>
      </dgm:t>
    </dgm:pt>
  </dgm:ptLst>
  <dgm:cxnLst>
    <dgm:cxn modelId="{F9408469-4196-415C-9487-0EFB4898D5D5}" type="presOf" srcId="{DBC2EE50-C667-4FD3-9FFC-0F2860D3AEB2}" destId="{0EA8C3CE-13B9-450C-B527-DE2FED4491E4}" srcOrd="0" destOrd="1" presId="urn:microsoft.com/office/officeart/2005/8/layout/vList6"/>
    <dgm:cxn modelId="{14F25293-E7A8-4485-8BCC-60100D2C7E29}" type="presOf" srcId="{EC8518CF-3942-49A7-82B0-48075F21FDB2}" destId="{131EDC76-36F1-45FD-9906-397664C700D1}" srcOrd="0" destOrd="0" presId="urn:microsoft.com/office/officeart/2005/8/layout/vList6"/>
    <dgm:cxn modelId="{BA3858DF-7E67-464D-969B-8D99182845CC}" type="presOf" srcId="{88504D8E-53FC-4029-B4EC-6A9727374AAD}" destId="{4C875B0F-3426-48D6-AEB5-01DB2BF6FFAD}" srcOrd="0" destOrd="0" presId="urn:microsoft.com/office/officeart/2005/8/layout/vList6"/>
    <dgm:cxn modelId="{43FB2724-F9AF-4587-952D-B4C4926FD23F}" srcId="{35931DE9-0A5C-4DF9-8ED6-93D9FE531FE6}" destId="{2CC4CF9D-1BAD-4581-9B6F-0F57B829A4F3}" srcOrd="0" destOrd="0" parTransId="{7E770A6E-4A4D-4ADD-A937-BA8210709317}" sibTransId="{9B18695C-B688-4C3A-BAB5-1F9BB3CBF2C0}"/>
    <dgm:cxn modelId="{8B277728-84A6-4F79-A172-449DF7401020}" srcId="{88504D8E-53FC-4029-B4EC-6A9727374AAD}" destId="{35931DE9-0A5C-4DF9-8ED6-93D9FE531FE6}" srcOrd="1" destOrd="0" parTransId="{C308CDFC-4515-43D1-8BCD-7FFAF75E4733}" sibTransId="{07878DC0-DA69-4A5C-8283-32FC8F9ADC9F}"/>
    <dgm:cxn modelId="{5C80B3BF-2B21-4561-86FD-9EC14E6481F3}" type="presOf" srcId="{35931DE9-0A5C-4DF9-8ED6-93D9FE531FE6}" destId="{631673AE-EFAE-467D-9B23-1A65D3375196}" srcOrd="0" destOrd="0" presId="urn:microsoft.com/office/officeart/2005/8/layout/vList6"/>
    <dgm:cxn modelId="{0018CDDE-6CCD-4356-8BF7-FE5324C72185}" srcId="{EC8518CF-3942-49A7-82B0-48075F21FDB2}" destId="{1CF7D8B3-34E1-4100-85EF-7252BE7CCF58}" srcOrd="0" destOrd="0" parTransId="{0FDF43D5-838B-4DDE-8120-21F3297A03F6}" sibTransId="{B7DC803F-01DA-4972-A720-B488197B6B5F}"/>
    <dgm:cxn modelId="{72478FF2-E09C-47BA-A8EA-68A5B0C16875}" srcId="{88504D8E-53FC-4029-B4EC-6A9727374AAD}" destId="{EC8518CF-3942-49A7-82B0-48075F21FDB2}" srcOrd="0" destOrd="0" parTransId="{6EB642BE-4798-44C0-9D20-BA4AA2E0912B}" sibTransId="{ECBA7F77-A229-40D7-B306-1007E4728F61}"/>
    <dgm:cxn modelId="{8C3E516B-2A61-4A8F-BCC7-5490FE0E31D4}" type="presOf" srcId="{2CC4CF9D-1BAD-4581-9B6F-0F57B829A4F3}" destId="{B9C431A2-4235-4D59-A98B-AD6B820851E8}" srcOrd="0" destOrd="0" presId="urn:microsoft.com/office/officeart/2005/8/layout/vList6"/>
    <dgm:cxn modelId="{78E8BC11-9B5B-46E4-AF57-F3C1F8B3348E}" type="presOf" srcId="{1CF7D8B3-34E1-4100-85EF-7252BE7CCF58}" destId="{0EA8C3CE-13B9-450C-B527-DE2FED4491E4}" srcOrd="0" destOrd="0" presId="urn:microsoft.com/office/officeart/2005/8/layout/vList6"/>
    <dgm:cxn modelId="{ADAE5AB9-812B-4A21-B81E-EB35D79B1F23}" srcId="{EC8518CF-3942-49A7-82B0-48075F21FDB2}" destId="{DBC2EE50-C667-4FD3-9FFC-0F2860D3AEB2}" srcOrd="1" destOrd="0" parTransId="{60C9EAE5-F8A1-48B4-8615-E1D8E232F6AA}" sibTransId="{B4CFAA5B-DB4B-4B46-BED9-8FEAC0376AD3}"/>
    <dgm:cxn modelId="{225E1A31-38E4-4A5F-B35C-AA38CC5527E6}" type="presParOf" srcId="{4C875B0F-3426-48D6-AEB5-01DB2BF6FFAD}" destId="{2C5B662C-2E56-4292-B0ED-80F2235B9A43}" srcOrd="0" destOrd="0" presId="urn:microsoft.com/office/officeart/2005/8/layout/vList6"/>
    <dgm:cxn modelId="{C4DC8A9F-8BAD-4FE3-B424-979CF0518917}" type="presParOf" srcId="{2C5B662C-2E56-4292-B0ED-80F2235B9A43}" destId="{131EDC76-36F1-45FD-9906-397664C700D1}" srcOrd="0" destOrd="0" presId="urn:microsoft.com/office/officeart/2005/8/layout/vList6"/>
    <dgm:cxn modelId="{A5EA8FC8-4EC4-4402-8FA3-EE79614ABFFD}" type="presParOf" srcId="{2C5B662C-2E56-4292-B0ED-80F2235B9A43}" destId="{0EA8C3CE-13B9-450C-B527-DE2FED4491E4}" srcOrd="1" destOrd="0" presId="urn:microsoft.com/office/officeart/2005/8/layout/vList6"/>
    <dgm:cxn modelId="{FFE9B640-3AC3-4C82-8445-996CEB3A3C4E}" type="presParOf" srcId="{4C875B0F-3426-48D6-AEB5-01DB2BF6FFAD}" destId="{441E8FB5-8287-4941-8B07-97D6242C0959}" srcOrd="1" destOrd="0" presId="urn:microsoft.com/office/officeart/2005/8/layout/vList6"/>
    <dgm:cxn modelId="{0A88B322-DA72-4D93-B0C1-89E5B7A428B8}" type="presParOf" srcId="{4C875B0F-3426-48D6-AEB5-01DB2BF6FFAD}" destId="{C61DFF26-F459-4C5E-B216-E342D1E71DC8}" srcOrd="2" destOrd="0" presId="urn:microsoft.com/office/officeart/2005/8/layout/vList6"/>
    <dgm:cxn modelId="{CA9A2073-F4E3-4EDB-9CC2-084EE33D0B7E}" type="presParOf" srcId="{C61DFF26-F459-4C5E-B216-E342D1E71DC8}" destId="{631673AE-EFAE-467D-9B23-1A65D3375196}" srcOrd="0" destOrd="0" presId="urn:microsoft.com/office/officeart/2005/8/layout/vList6"/>
    <dgm:cxn modelId="{95489244-BF35-4947-B091-2F051AF5C740}" type="presParOf" srcId="{C61DFF26-F459-4C5E-B216-E342D1E71DC8}" destId="{B9C431A2-4235-4D59-A98B-AD6B820851E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186F54-DC17-4F9C-9F13-90F11AD4A09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928BBC0-337A-4844-B6ED-02C3C332539C}">
      <dgm:prSet phldrT="[Text]"/>
      <dgm:spPr/>
      <dgm:t>
        <a:bodyPr/>
        <a:lstStyle/>
        <a:p>
          <a:r>
            <a:rPr lang="ar-SA" dirty="0" smtClean="0"/>
            <a:t>تتوزع الحالات الى</a:t>
          </a:r>
          <a:endParaRPr lang="en-US" dirty="0"/>
        </a:p>
      </dgm:t>
    </dgm:pt>
    <dgm:pt modelId="{EEBFBDF6-1E21-401F-95D7-A42F0E6BD214}" type="parTrans" cxnId="{35269B53-8423-4FF9-8180-6E4C33A68CBF}">
      <dgm:prSet/>
      <dgm:spPr/>
      <dgm:t>
        <a:bodyPr/>
        <a:lstStyle/>
        <a:p>
          <a:endParaRPr lang="en-US"/>
        </a:p>
      </dgm:t>
    </dgm:pt>
    <dgm:pt modelId="{9AB306CC-ACDC-4014-ADC1-948AC2FE50DA}" type="sibTrans" cxnId="{35269B53-8423-4FF9-8180-6E4C33A68CBF}">
      <dgm:prSet/>
      <dgm:spPr/>
      <dgm:t>
        <a:bodyPr/>
        <a:lstStyle/>
        <a:p>
          <a:endParaRPr lang="en-US"/>
        </a:p>
      </dgm:t>
    </dgm:pt>
    <dgm:pt modelId="{D9C9D9D9-D6E7-44E1-9FEE-7890940FBD5C}">
      <dgm:prSet phldrT="[Text]"/>
      <dgm:spPr/>
      <dgm:t>
        <a:bodyPr/>
        <a:lstStyle/>
        <a:p>
          <a:r>
            <a:rPr lang="ar-SA" dirty="0" smtClean="0"/>
            <a:t>صور عيب الإجراءات</a:t>
          </a:r>
          <a:endParaRPr lang="en-US" dirty="0"/>
        </a:p>
      </dgm:t>
    </dgm:pt>
    <dgm:pt modelId="{6C7771A5-8997-488E-9CAD-713A4A0CA1B8}" type="parTrans" cxnId="{1027C596-EED0-478A-9865-DA8901DCA19C}">
      <dgm:prSet/>
      <dgm:spPr/>
      <dgm:t>
        <a:bodyPr/>
        <a:lstStyle/>
        <a:p>
          <a:endParaRPr lang="en-US"/>
        </a:p>
      </dgm:t>
    </dgm:pt>
    <dgm:pt modelId="{F4D6BCFE-8D37-48C8-B28A-F5E9CB88E9E3}" type="sibTrans" cxnId="{1027C596-EED0-478A-9865-DA8901DCA19C}">
      <dgm:prSet/>
      <dgm:spPr/>
      <dgm:t>
        <a:bodyPr/>
        <a:lstStyle/>
        <a:p>
          <a:endParaRPr lang="en-US"/>
        </a:p>
      </dgm:t>
    </dgm:pt>
    <dgm:pt modelId="{D7E6297A-651A-4544-9135-ACE6676AAA9D}">
      <dgm:prSet phldrT="[Text]"/>
      <dgm:spPr/>
      <dgm:t>
        <a:bodyPr/>
        <a:lstStyle/>
        <a:p>
          <a:pPr rtl="1"/>
          <a:r>
            <a:rPr lang="ar-SA" dirty="0" smtClean="0"/>
            <a:t>الإجراءات السابقة كالاستشارة واللجان</a:t>
          </a:r>
          <a:endParaRPr lang="en-US" dirty="0"/>
        </a:p>
      </dgm:t>
    </dgm:pt>
    <dgm:pt modelId="{7D712706-0BD9-4A80-B36E-DA50099FD9F4}" type="parTrans" cxnId="{68A8D316-0923-41FA-9679-A9256A115015}">
      <dgm:prSet/>
      <dgm:spPr/>
      <dgm:t>
        <a:bodyPr/>
        <a:lstStyle/>
        <a:p>
          <a:endParaRPr lang="en-US"/>
        </a:p>
      </dgm:t>
    </dgm:pt>
    <dgm:pt modelId="{286E4709-0240-4AA8-B469-131207F09706}" type="sibTrans" cxnId="{68A8D316-0923-41FA-9679-A9256A115015}">
      <dgm:prSet/>
      <dgm:spPr/>
      <dgm:t>
        <a:bodyPr/>
        <a:lstStyle/>
        <a:p>
          <a:endParaRPr lang="en-US"/>
        </a:p>
      </dgm:t>
    </dgm:pt>
    <dgm:pt modelId="{63FF82AC-7E73-4D0E-A193-E764D4D87DE0}">
      <dgm:prSet phldrT="[Text]"/>
      <dgm:spPr/>
      <dgm:t>
        <a:bodyPr/>
        <a:lstStyle/>
        <a:p>
          <a:pPr rtl="1"/>
          <a:r>
            <a:rPr lang="ar-SA" dirty="0" smtClean="0"/>
            <a:t>الإجراءات اللاحقة كالمصادقة</a:t>
          </a:r>
          <a:endParaRPr lang="en-US" dirty="0"/>
        </a:p>
      </dgm:t>
    </dgm:pt>
    <dgm:pt modelId="{993DE7EA-EAE2-4A46-BA50-4AD118319241}" type="parTrans" cxnId="{933D2996-466F-4C45-9E6E-EBA84A54BC27}">
      <dgm:prSet/>
      <dgm:spPr/>
      <dgm:t>
        <a:bodyPr/>
        <a:lstStyle/>
        <a:p>
          <a:endParaRPr lang="en-US"/>
        </a:p>
      </dgm:t>
    </dgm:pt>
    <dgm:pt modelId="{C6B254ED-607D-44C7-8D32-FBF19C72A8E0}" type="sibTrans" cxnId="{933D2996-466F-4C45-9E6E-EBA84A54BC27}">
      <dgm:prSet/>
      <dgm:spPr/>
      <dgm:t>
        <a:bodyPr/>
        <a:lstStyle/>
        <a:p>
          <a:endParaRPr lang="en-US"/>
        </a:p>
      </dgm:t>
    </dgm:pt>
    <dgm:pt modelId="{B8BDBB1A-8153-4844-A888-9FF12683B631}">
      <dgm:prSet phldrT="[Text]"/>
      <dgm:spPr/>
      <dgm:t>
        <a:bodyPr/>
        <a:lstStyle/>
        <a:p>
          <a:r>
            <a:rPr lang="ar-SA" dirty="0" smtClean="0"/>
            <a:t>صور عيب الشكل</a:t>
          </a:r>
          <a:endParaRPr lang="en-US" dirty="0"/>
        </a:p>
      </dgm:t>
    </dgm:pt>
    <dgm:pt modelId="{A15329D5-C1FA-47E7-B466-75841011A6FC}" type="parTrans" cxnId="{732CAA0B-A8E6-42C9-B3D5-A57C9865C004}">
      <dgm:prSet/>
      <dgm:spPr/>
      <dgm:t>
        <a:bodyPr/>
        <a:lstStyle/>
        <a:p>
          <a:endParaRPr lang="en-US"/>
        </a:p>
      </dgm:t>
    </dgm:pt>
    <dgm:pt modelId="{E619F17E-B2A2-4ECD-9B8B-D87267948832}" type="sibTrans" cxnId="{732CAA0B-A8E6-42C9-B3D5-A57C9865C004}">
      <dgm:prSet/>
      <dgm:spPr/>
      <dgm:t>
        <a:bodyPr/>
        <a:lstStyle/>
        <a:p>
          <a:endParaRPr lang="en-US"/>
        </a:p>
      </dgm:t>
    </dgm:pt>
    <dgm:pt modelId="{1D352F8A-7481-431A-80E0-05916D40652A}">
      <dgm:prSet phldrT="[Text]"/>
      <dgm:spPr/>
      <dgm:t>
        <a:bodyPr/>
        <a:lstStyle/>
        <a:p>
          <a:r>
            <a:rPr lang="ar-SA" dirty="0" smtClean="0"/>
            <a:t>الأخطاء المادية</a:t>
          </a:r>
          <a:endParaRPr lang="en-US" dirty="0"/>
        </a:p>
      </dgm:t>
    </dgm:pt>
    <dgm:pt modelId="{E5FEBB62-5D55-4CD6-B3E9-EAE7BA9EB9EF}" type="parTrans" cxnId="{47F7559F-8D83-4F22-BC9B-CF2ED547A92D}">
      <dgm:prSet/>
      <dgm:spPr/>
      <dgm:t>
        <a:bodyPr/>
        <a:lstStyle/>
        <a:p>
          <a:endParaRPr lang="en-US"/>
        </a:p>
      </dgm:t>
    </dgm:pt>
    <dgm:pt modelId="{DF747A14-249F-44AE-9CE6-50A16632300F}" type="sibTrans" cxnId="{47F7559F-8D83-4F22-BC9B-CF2ED547A92D}">
      <dgm:prSet/>
      <dgm:spPr/>
      <dgm:t>
        <a:bodyPr/>
        <a:lstStyle/>
        <a:p>
          <a:endParaRPr lang="en-US"/>
        </a:p>
      </dgm:t>
    </dgm:pt>
    <dgm:pt modelId="{A494A211-07B1-462C-BA94-EF02D781D7B9}">
      <dgm:prSet phldrT="[Text]"/>
      <dgm:spPr/>
      <dgm:t>
        <a:bodyPr/>
        <a:lstStyle/>
        <a:p>
          <a:r>
            <a:rPr lang="ar-SA" dirty="0" smtClean="0"/>
            <a:t>الكتابة</a:t>
          </a:r>
          <a:endParaRPr lang="en-US" dirty="0"/>
        </a:p>
      </dgm:t>
    </dgm:pt>
    <dgm:pt modelId="{F9B76D3F-E46E-46D2-A327-CD7A80A28030}" type="parTrans" cxnId="{7C828681-615E-4DBB-8BA9-D26AFBD22DA2}">
      <dgm:prSet/>
      <dgm:spPr/>
      <dgm:t>
        <a:bodyPr/>
        <a:lstStyle/>
        <a:p>
          <a:endParaRPr lang="en-US"/>
        </a:p>
      </dgm:t>
    </dgm:pt>
    <dgm:pt modelId="{1CE46BBA-DEB1-46AC-8E14-0FCCC8193F74}" type="sibTrans" cxnId="{7C828681-615E-4DBB-8BA9-D26AFBD22DA2}">
      <dgm:prSet/>
      <dgm:spPr/>
      <dgm:t>
        <a:bodyPr/>
        <a:lstStyle/>
        <a:p>
          <a:endParaRPr lang="en-US"/>
        </a:p>
      </dgm:t>
    </dgm:pt>
    <dgm:pt modelId="{FDF20E5C-F45A-473C-B329-D789C9381C22}">
      <dgm:prSet phldrT="[Text]"/>
      <dgm:spPr/>
      <dgm:t>
        <a:bodyPr/>
        <a:lstStyle/>
        <a:p>
          <a:r>
            <a:rPr lang="ar-SA" dirty="0" smtClean="0"/>
            <a:t>التوقيع</a:t>
          </a:r>
          <a:endParaRPr lang="en-US" dirty="0"/>
        </a:p>
      </dgm:t>
    </dgm:pt>
    <dgm:pt modelId="{DC35F837-44E8-4168-B482-3BBBD55B42BA}" type="parTrans" cxnId="{D120CF65-8D91-439E-A8BD-7A5B4857A6A9}">
      <dgm:prSet/>
      <dgm:spPr/>
      <dgm:t>
        <a:bodyPr/>
        <a:lstStyle/>
        <a:p>
          <a:endParaRPr lang="en-US"/>
        </a:p>
      </dgm:t>
    </dgm:pt>
    <dgm:pt modelId="{C9B3FC4E-B982-4100-A903-B41AF1F8A352}" type="sibTrans" cxnId="{D120CF65-8D91-439E-A8BD-7A5B4857A6A9}">
      <dgm:prSet/>
      <dgm:spPr/>
      <dgm:t>
        <a:bodyPr/>
        <a:lstStyle/>
        <a:p>
          <a:endParaRPr lang="en-US"/>
        </a:p>
      </dgm:t>
    </dgm:pt>
    <dgm:pt modelId="{33F6FCC7-373C-4311-B328-7606B91DD518}">
      <dgm:prSet phldrT="[Text]"/>
      <dgm:spPr/>
      <dgm:t>
        <a:bodyPr/>
        <a:lstStyle/>
        <a:p>
          <a:r>
            <a:rPr lang="ar-SA" dirty="0" smtClean="0"/>
            <a:t>تسبيب القرار</a:t>
          </a:r>
          <a:endParaRPr lang="en-US" dirty="0"/>
        </a:p>
      </dgm:t>
    </dgm:pt>
    <dgm:pt modelId="{5CA634BC-5561-4AB1-BC01-C91DD350DE88}" type="parTrans" cxnId="{CEA6F79C-6D66-41D8-BCAD-88A37A4909A1}">
      <dgm:prSet/>
      <dgm:spPr/>
      <dgm:t>
        <a:bodyPr/>
        <a:lstStyle/>
        <a:p>
          <a:endParaRPr lang="en-US"/>
        </a:p>
      </dgm:t>
    </dgm:pt>
    <dgm:pt modelId="{24622A59-9C63-4618-9420-D9E4A8906728}" type="sibTrans" cxnId="{CEA6F79C-6D66-41D8-BCAD-88A37A4909A1}">
      <dgm:prSet/>
      <dgm:spPr/>
      <dgm:t>
        <a:bodyPr/>
        <a:lstStyle/>
        <a:p>
          <a:endParaRPr lang="en-US"/>
        </a:p>
      </dgm:t>
    </dgm:pt>
    <dgm:pt modelId="{0CF568F7-8F5D-4664-BC07-08895099FB79}">
      <dgm:prSet phldrT="[Text]"/>
      <dgm:spPr/>
      <dgm:t>
        <a:bodyPr/>
        <a:lstStyle/>
        <a:p>
          <a:r>
            <a:rPr lang="ar-SA" dirty="0" smtClean="0"/>
            <a:t>نشر القرار</a:t>
          </a:r>
          <a:endParaRPr lang="en-US" dirty="0"/>
        </a:p>
      </dgm:t>
    </dgm:pt>
    <dgm:pt modelId="{D64DAB67-BAC0-4DC6-8BE8-1634C59DF27C}" type="parTrans" cxnId="{8CA827F9-0AE6-46E9-916E-7DF5D39B103D}">
      <dgm:prSet/>
      <dgm:spPr/>
      <dgm:t>
        <a:bodyPr/>
        <a:lstStyle/>
        <a:p>
          <a:endParaRPr lang="en-US"/>
        </a:p>
      </dgm:t>
    </dgm:pt>
    <dgm:pt modelId="{9AFFFFAD-6093-46B8-8AF2-E72CB5FCD70D}" type="sibTrans" cxnId="{8CA827F9-0AE6-46E9-916E-7DF5D39B103D}">
      <dgm:prSet/>
      <dgm:spPr/>
      <dgm:t>
        <a:bodyPr/>
        <a:lstStyle/>
        <a:p>
          <a:endParaRPr lang="en-US"/>
        </a:p>
      </dgm:t>
    </dgm:pt>
    <dgm:pt modelId="{1A1B19A8-C345-4DC2-B2C5-68C73F0CF973}" type="pres">
      <dgm:prSet presAssocID="{77186F54-DC17-4F9C-9F13-90F11AD4A09F}" presName="hierChild1" presStyleCnt="0">
        <dgm:presLayoutVars>
          <dgm:chPref val="1"/>
          <dgm:dir/>
          <dgm:animOne val="branch"/>
          <dgm:animLvl val="lvl"/>
          <dgm:resizeHandles/>
        </dgm:presLayoutVars>
      </dgm:prSet>
      <dgm:spPr/>
    </dgm:pt>
    <dgm:pt modelId="{47960400-3F7F-45D1-B9D4-6A871093CE56}" type="pres">
      <dgm:prSet presAssocID="{4928BBC0-337A-4844-B6ED-02C3C332539C}" presName="hierRoot1" presStyleCnt="0"/>
      <dgm:spPr/>
    </dgm:pt>
    <dgm:pt modelId="{48512B7A-6341-4883-B1BA-B35BEA3744F9}" type="pres">
      <dgm:prSet presAssocID="{4928BBC0-337A-4844-B6ED-02C3C332539C}" presName="composite" presStyleCnt="0"/>
      <dgm:spPr/>
    </dgm:pt>
    <dgm:pt modelId="{047E63C5-04C4-4D99-8282-67E85D2D5A90}" type="pres">
      <dgm:prSet presAssocID="{4928BBC0-337A-4844-B6ED-02C3C332539C}" presName="background" presStyleLbl="node0" presStyleIdx="0" presStyleCnt="1"/>
      <dgm:spPr/>
    </dgm:pt>
    <dgm:pt modelId="{3C333D87-F7E6-4C96-B623-A74676B8FEB9}" type="pres">
      <dgm:prSet presAssocID="{4928BBC0-337A-4844-B6ED-02C3C332539C}" presName="text" presStyleLbl="fgAcc0" presStyleIdx="0" presStyleCnt="1">
        <dgm:presLayoutVars>
          <dgm:chPref val="3"/>
        </dgm:presLayoutVars>
      </dgm:prSet>
      <dgm:spPr/>
    </dgm:pt>
    <dgm:pt modelId="{C464AA4D-2D9F-47AF-B08E-6FE07BA68E31}" type="pres">
      <dgm:prSet presAssocID="{4928BBC0-337A-4844-B6ED-02C3C332539C}" presName="hierChild2" presStyleCnt="0"/>
      <dgm:spPr/>
    </dgm:pt>
    <dgm:pt modelId="{A5314A36-7FA4-45E7-B76A-73DF951D9BE6}" type="pres">
      <dgm:prSet presAssocID="{6C7771A5-8997-488E-9CAD-713A4A0CA1B8}" presName="Name10" presStyleLbl="parChTrans1D2" presStyleIdx="0" presStyleCnt="2"/>
      <dgm:spPr/>
    </dgm:pt>
    <dgm:pt modelId="{7DC0C057-A79C-4772-AD58-1B2E9BE46D80}" type="pres">
      <dgm:prSet presAssocID="{D9C9D9D9-D6E7-44E1-9FEE-7890940FBD5C}" presName="hierRoot2" presStyleCnt="0"/>
      <dgm:spPr/>
    </dgm:pt>
    <dgm:pt modelId="{EB5DFDA9-63A9-40A6-9A67-BA0F066A7F91}" type="pres">
      <dgm:prSet presAssocID="{D9C9D9D9-D6E7-44E1-9FEE-7890940FBD5C}" presName="composite2" presStyleCnt="0"/>
      <dgm:spPr/>
    </dgm:pt>
    <dgm:pt modelId="{67BA811C-BF26-4FA8-B323-C89170384749}" type="pres">
      <dgm:prSet presAssocID="{D9C9D9D9-D6E7-44E1-9FEE-7890940FBD5C}" presName="background2" presStyleLbl="node2" presStyleIdx="0" presStyleCnt="2"/>
      <dgm:spPr/>
    </dgm:pt>
    <dgm:pt modelId="{671E2BE5-2F24-4F36-859D-8E8B76462886}" type="pres">
      <dgm:prSet presAssocID="{D9C9D9D9-D6E7-44E1-9FEE-7890940FBD5C}" presName="text2" presStyleLbl="fgAcc2" presStyleIdx="0" presStyleCnt="2">
        <dgm:presLayoutVars>
          <dgm:chPref val="3"/>
        </dgm:presLayoutVars>
      </dgm:prSet>
      <dgm:spPr/>
      <dgm:t>
        <a:bodyPr/>
        <a:lstStyle/>
        <a:p>
          <a:endParaRPr lang="en-US"/>
        </a:p>
      </dgm:t>
    </dgm:pt>
    <dgm:pt modelId="{0940F112-16F4-4525-A887-5261B6B225B5}" type="pres">
      <dgm:prSet presAssocID="{D9C9D9D9-D6E7-44E1-9FEE-7890940FBD5C}" presName="hierChild3" presStyleCnt="0"/>
      <dgm:spPr/>
    </dgm:pt>
    <dgm:pt modelId="{461374E2-C429-425F-9F70-2E3956D805A3}" type="pres">
      <dgm:prSet presAssocID="{7D712706-0BD9-4A80-B36E-DA50099FD9F4}" presName="Name17" presStyleLbl="parChTrans1D3" presStyleIdx="0" presStyleCnt="7"/>
      <dgm:spPr/>
    </dgm:pt>
    <dgm:pt modelId="{B4F420E7-72FA-4E45-87EB-01DDBD8898D0}" type="pres">
      <dgm:prSet presAssocID="{D7E6297A-651A-4544-9135-ACE6676AAA9D}" presName="hierRoot3" presStyleCnt="0"/>
      <dgm:spPr/>
    </dgm:pt>
    <dgm:pt modelId="{156CF639-8B48-4225-8932-C683ED2B6FED}" type="pres">
      <dgm:prSet presAssocID="{D7E6297A-651A-4544-9135-ACE6676AAA9D}" presName="composite3" presStyleCnt="0"/>
      <dgm:spPr/>
    </dgm:pt>
    <dgm:pt modelId="{41FA8643-9A91-497D-AC1B-53808E21F2DE}" type="pres">
      <dgm:prSet presAssocID="{D7E6297A-651A-4544-9135-ACE6676AAA9D}" presName="background3" presStyleLbl="node3" presStyleIdx="0" presStyleCnt="7"/>
      <dgm:spPr/>
    </dgm:pt>
    <dgm:pt modelId="{14A863F9-D4F5-4D44-AA74-E6804610C4CA}" type="pres">
      <dgm:prSet presAssocID="{D7E6297A-651A-4544-9135-ACE6676AAA9D}" presName="text3" presStyleLbl="fgAcc3" presStyleIdx="0" presStyleCnt="7">
        <dgm:presLayoutVars>
          <dgm:chPref val="3"/>
        </dgm:presLayoutVars>
      </dgm:prSet>
      <dgm:spPr/>
    </dgm:pt>
    <dgm:pt modelId="{15FE6534-7E22-41FE-9ED1-9502754301EB}" type="pres">
      <dgm:prSet presAssocID="{D7E6297A-651A-4544-9135-ACE6676AAA9D}" presName="hierChild4" presStyleCnt="0"/>
      <dgm:spPr/>
    </dgm:pt>
    <dgm:pt modelId="{0DF73F9D-323F-4F01-B878-D9905446309C}" type="pres">
      <dgm:prSet presAssocID="{993DE7EA-EAE2-4A46-BA50-4AD118319241}" presName="Name17" presStyleLbl="parChTrans1D3" presStyleIdx="1" presStyleCnt="7"/>
      <dgm:spPr/>
    </dgm:pt>
    <dgm:pt modelId="{A5B46BB2-02A5-45BC-B3EB-24DDDD22388B}" type="pres">
      <dgm:prSet presAssocID="{63FF82AC-7E73-4D0E-A193-E764D4D87DE0}" presName="hierRoot3" presStyleCnt="0"/>
      <dgm:spPr/>
    </dgm:pt>
    <dgm:pt modelId="{482EEC15-C53C-4648-BAF9-11809FDFAEF2}" type="pres">
      <dgm:prSet presAssocID="{63FF82AC-7E73-4D0E-A193-E764D4D87DE0}" presName="composite3" presStyleCnt="0"/>
      <dgm:spPr/>
    </dgm:pt>
    <dgm:pt modelId="{383D1C79-0AA8-45D6-AF04-CCB90AF3B769}" type="pres">
      <dgm:prSet presAssocID="{63FF82AC-7E73-4D0E-A193-E764D4D87DE0}" presName="background3" presStyleLbl="node3" presStyleIdx="1" presStyleCnt="7"/>
      <dgm:spPr/>
    </dgm:pt>
    <dgm:pt modelId="{FE151F03-A4AD-4AD3-8EA0-F9CD4DB98519}" type="pres">
      <dgm:prSet presAssocID="{63FF82AC-7E73-4D0E-A193-E764D4D87DE0}" presName="text3" presStyleLbl="fgAcc3" presStyleIdx="1" presStyleCnt="7">
        <dgm:presLayoutVars>
          <dgm:chPref val="3"/>
        </dgm:presLayoutVars>
      </dgm:prSet>
      <dgm:spPr/>
      <dgm:t>
        <a:bodyPr/>
        <a:lstStyle/>
        <a:p>
          <a:endParaRPr lang="en-US"/>
        </a:p>
      </dgm:t>
    </dgm:pt>
    <dgm:pt modelId="{D7718888-FBA4-48CF-A54D-E4A3ACC3F6E5}" type="pres">
      <dgm:prSet presAssocID="{63FF82AC-7E73-4D0E-A193-E764D4D87DE0}" presName="hierChild4" presStyleCnt="0"/>
      <dgm:spPr/>
    </dgm:pt>
    <dgm:pt modelId="{C57074A1-EAAA-4E7B-9A49-E0721FA454F5}" type="pres">
      <dgm:prSet presAssocID="{A15329D5-C1FA-47E7-B466-75841011A6FC}" presName="Name10" presStyleLbl="parChTrans1D2" presStyleIdx="1" presStyleCnt="2"/>
      <dgm:spPr/>
    </dgm:pt>
    <dgm:pt modelId="{45390B48-51B3-4A9F-A8CE-D53A0E37DF5F}" type="pres">
      <dgm:prSet presAssocID="{B8BDBB1A-8153-4844-A888-9FF12683B631}" presName="hierRoot2" presStyleCnt="0"/>
      <dgm:spPr/>
    </dgm:pt>
    <dgm:pt modelId="{1397EC78-E079-4935-B9FE-4B14353C405F}" type="pres">
      <dgm:prSet presAssocID="{B8BDBB1A-8153-4844-A888-9FF12683B631}" presName="composite2" presStyleCnt="0"/>
      <dgm:spPr/>
    </dgm:pt>
    <dgm:pt modelId="{2F73E154-6403-4176-BEE3-03D3CBDC1DFF}" type="pres">
      <dgm:prSet presAssocID="{B8BDBB1A-8153-4844-A888-9FF12683B631}" presName="background2" presStyleLbl="node2" presStyleIdx="1" presStyleCnt="2"/>
      <dgm:spPr/>
    </dgm:pt>
    <dgm:pt modelId="{D72F9FF3-B1CB-44CF-97F9-72B624B28BEF}" type="pres">
      <dgm:prSet presAssocID="{B8BDBB1A-8153-4844-A888-9FF12683B631}" presName="text2" presStyleLbl="fgAcc2" presStyleIdx="1" presStyleCnt="2">
        <dgm:presLayoutVars>
          <dgm:chPref val="3"/>
        </dgm:presLayoutVars>
      </dgm:prSet>
      <dgm:spPr/>
      <dgm:t>
        <a:bodyPr/>
        <a:lstStyle/>
        <a:p>
          <a:endParaRPr lang="en-US"/>
        </a:p>
      </dgm:t>
    </dgm:pt>
    <dgm:pt modelId="{1F79DC33-6A65-4A24-891F-A8B34BC42E15}" type="pres">
      <dgm:prSet presAssocID="{B8BDBB1A-8153-4844-A888-9FF12683B631}" presName="hierChild3" presStyleCnt="0"/>
      <dgm:spPr/>
    </dgm:pt>
    <dgm:pt modelId="{C12DA2EA-6095-45DC-B266-0F320D61C678}" type="pres">
      <dgm:prSet presAssocID="{E5FEBB62-5D55-4CD6-B3E9-EAE7BA9EB9EF}" presName="Name17" presStyleLbl="parChTrans1D3" presStyleIdx="2" presStyleCnt="7"/>
      <dgm:spPr/>
    </dgm:pt>
    <dgm:pt modelId="{12C3F3F3-4A4B-46F1-9ECB-BA172EAEBED9}" type="pres">
      <dgm:prSet presAssocID="{1D352F8A-7481-431A-80E0-05916D40652A}" presName="hierRoot3" presStyleCnt="0"/>
      <dgm:spPr/>
    </dgm:pt>
    <dgm:pt modelId="{833ACD0A-614D-48AE-803E-A5575E10649A}" type="pres">
      <dgm:prSet presAssocID="{1D352F8A-7481-431A-80E0-05916D40652A}" presName="composite3" presStyleCnt="0"/>
      <dgm:spPr/>
    </dgm:pt>
    <dgm:pt modelId="{2A12BDDC-0B0D-4752-BEC5-A6DE0C790B6A}" type="pres">
      <dgm:prSet presAssocID="{1D352F8A-7481-431A-80E0-05916D40652A}" presName="background3" presStyleLbl="node3" presStyleIdx="2" presStyleCnt="7"/>
      <dgm:spPr/>
    </dgm:pt>
    <dgm:pt modelId="{B061CE8A-D8B3-429B-BE47-DDECDF1F7EB8}" type="pres">
      <dgm:prSet presAssocID="{1D352F8A-7481-431A-80E0-05916D40652A}" presName="text3" presStyleLbl="fgAcc3" presStyleIdx="2" presStyleCnt="7" custLinFactNeighborX="62194" custLinFactNeighborY="76228">
        <dgm:presLayoutVars>
          <dgm:chPref val="3"/>
        </dgm:presLayoutVars>
      </dgm:prSet>
      <dgm:spPr/>
    </dgm:pt>
    <dgm:pt modelId="{2886C2BE-C7E2-48AC-842E-A2AB93DF00A7}" type="pres">
      <dgm:prSet presAssocID="{1D352F8A-7481-431A-80E0-05916D40652A}" presName="hierChild4" presStyleCnt="0"/>
      <dgm:spPr/>
    </dgm:pt>
    <dgm:pt modelId="{73F92110-B368-48A6-8BCD-397170F68929}" type="pres">
      <dgm:prSet presAssocID="{DC35F837-44E8-4168-B482-3BBBD55B42BA}" presName="Name17" presStyleLbl="parChTrans1D3" presStyleIdx="3" presStyleCnt="7"/>
      <dgm:spPr/>
    </dgm:pt>
    <dgm:pt modelId="{C50FF7C3-DC00-4C73-9DAB-E8301CFB5C44}" type="pres">
      <dgm:prSet presAssocID="{FDF20E5C-F45A-473C-B329-D789C9381C22}" presName="hierRoot3" presStyleCnt="0"/>
      <dgm:spPr/>
    </dgm:pt>
    <dgm:pt modelId="{249779D5-7C7E-4456-B7E4-03D555E0521D}" type="pres">
      <dgm:prSet presAssocID="{FDF20E5C-F45A-473C-B329-D789C9381C22}" presName="composite3" presStyleCnt="0"/>
      <dgm:spPr/>
    </dgm:pt>
    <dgm:pt modelId="{DE76A2CD-940C-4E26-84AB-E03A57FF289C}" type="pres">
      <dgm:prSet presAssocID="{FDF20E5C-F45A-473C-B329-D789C9381C22}" presName="background3" presStyleLbl="node3" presStyleIdx="3" presStyleCnt="7"/>
      <dgm:spPr/>
    </dgm:pt>
    <dgm:pt modelId="{77916651-A476-410F-9572-E3688F720694}" type="pres">
      <dgm:prSet presAssocID="{FDF20E5C-F45A-473C-B329-D789C9381C22}" presName="text3" presStyleLbl="fgAcc3" presStyleIdx="3" presStyleCnt="7">
        <dgm:presLayoutVars>
          <dgm:chPref val="3"/>
        </dgm:presLayoutVars>
      </dgm:prSet>
      <dgm:spPr/>
      <dgm:t>
        <a:bodyPr/>
        <a:lstStyle/>
        <a:p>
          <a:endParaRPr lang="en-US"/>
        </a:p>
      </dgm:t>
    </dgm:pt>
    <dgm:pt modelId="{F9E96932-D123-4FC0-B7E7-DC0AB1FC46A6}" type="pres">
      <dgm:prSet presAssocID="{FDF20E5C-F45A-473C-B329-D789C9381C22}" presName="hierChild4" presStyleCnt="0"/>
      <dgm:spPr/>
    </dgm:pt>
    <dgm:pt modelId="{39909BD6-DB81-4503-A77D-DD12B840CF61}" type="pres">
      <dgm:prSet presAssocID="{F9B76D3F-E46E-46D2-A327-CD7A80A28030}" presName="Name17" presStyleLbl="parChTrans1D3" presStyleIdx="4" presStyleCnt="7"/>
      <dgm:spPr/>
    </dgm:pt>
    <dgm:pt modelId="{17FE97E8-90CE-4B8A-912A-B956EA90F7DC}" type="pres">
      <dgm:prSet presAssocID="{A494A211-07B1-462C-BA94-EF02D781D7B9}" presName="hierRoot3" presStyleCnt="0"/>
      <dgm:spPr/>
    </dgm:pt>
    <dgm:pt modelId="{253B0C3A-AC8A-4679-9A14-DEB32A891293}" type="pres">
      <dgm:prSet presAssocID="{A494A211-07B1-462C-BA94-EF02D781D7B9}" presName="composite3" presStyleCnt="0"/>
      <dgm:spPr/>
    </dgm:pt>
    <dgm:pt modelId="{C2A388C8-5629-48C8-9564-BDF7C64BDD38}" type="pres">
      <dgm:prSet presAssocID="{A494A211-07B1-462C-BA94-EF02D781D7B9}" presName="background3" presStyleLbl="node3" presStyleIdx="4" presStyleCnt="7"/>
      <dgm:spPr/>
    </dgm:pt>
    <dgm:pt modelId="{2B8E95FC-B23A-416B-8F78-AD0240F26023}" type="pres">
      <dgm:prSet presAssocID="{A494A211-07B1-462C-BA94-EF02D781D7B9}" presName="text3" presStyleLbl="fgAcc3" presStyleIdx="4" presStyleCnt="7">
        <dgm:presLayoutVars>
          <dgm:chPref val="3"/>
        </dgm:presLayoutVars>
      </dgm:prSet>
      <dgm:spPr/>
    </dgm:pt>
    <dgm:pt modelId="{5765CED2-9DEC-4313-B21D-F51F03596886}" type="pres">
      <dgm:prSet presAssocID="{A494A211-07B1-462C-BA94-EF02D781D7B9}" presName="hierChild4" presStyleCnt="0"/>
      <dgm:spPr/>
    </dgm:pt>
    <dgm:pt modelId="{51A1361C-F609-4927-9CD1-856643CB68F2}" type="pres">
      <dgm:prSet presAssocID="{5CA634BC-5561-4AB1-BC01-C91DD350DE88}" presName="Name17" presStyleLbl="parChTrans1D3" presStyleIdx="5" presStyleCnt="7"/>
      <dgm:spPr/>
    </dgm:pt>
    <dgm:pt modelId="{AF73E687-46EC-47FD-B2C2-9000C042D772}" type="pres">
      <dgm:prSet presAssocID="{33F6FCC7-373C-4311-B328-7606B91DD518}" presName="hierRoot3" presStyleCnt="0"/>
      <dgm:spPr/>
    </dgm:pt>
    <dgm:pt modelId="{56C69514-3430-464E-A51B-343EA60F5798}" type="pres">
      <dgm:prSet presAssocID="{33F6FCC7-373C-4311-B328-7606B91DD518}" presName="composite3" presStyleCnt="0"/>
      <dgm:spPr/>
    </dgm:pt>
    <dgm:pt modelId="{2227AAC4-E4D1-4952-A76B-8C41D5E22A11}" type="pres">
      <dgm:prSet presAssocID="{33F6FCC7-373C-4311-B328-7606B91DD518}" presName="background3" presStyleLbl="node3" presStyleIdx="5" presStyleCnt="7"/>
      <dgm:spPr/>
    </dgm:pt>
    <dgm:pt modelId="{F8EFBDAA-8891-4FBD-B1A7-4BFFF8DE2457}" type="pres">
      <dgm:prSet presAssocID="{33F6FCC7-373C-4311-B328-7606B91DD518}" presName="text3" presStyleLbl="fgAcc3" presStyleIdx="5" presStyleCnt="7">
        <dgm:presLayoutVars>
          <dgm:chPref val="3"/>
        </dgm:presLayoutVars>
      </dgm:prSet>
      <dgm:spPr/>
    </dgm:pt>
    <dgm:pt modelId="{E777C23E-5400-433E-B81B-6EF23382CED5}" type="pres">
      <dgm:prSet presAssocID="{33F6FCC7-373C-4311-B328-7606B91DD518}" presName="hierChild4" presStyleCnt="0"/>
      <dgm:spPr/>
    </dgm:pt>
    <dgm:pt modelId="{F58ADB05-F415-4D43-9AB9-502F1E2B3807}" type="pres">
      <dgm:prSet presAssocID="{D64DAB67-BAC0-4DC6-8BE8-1634C59DF27C}" presName="Name17" presStyleLbl="parChTrans1D3" presStyleIdx="6" presStyleCnt="7"/>
      <dgm:spPr/>
    </dgm:pt>
    <dgm:pt modelId="{A2F89075-593D-4A2E-AC42-6F0750DBD994}" type="pres">
      <dgm:prSet presAssocID="{0CF568F7-8F5D-4664-BC07-08895099FB79}" presName="hierRoot3" presStyleCnt="0"/>
      <dgm:spPr/>
    </dgm:pt>
    <dgm:pt modelId="{720FBADC-7810-4D51-89C0-E801FFD56182}" type="pres">
      <dgm:prSet presAssocID="{0CF568F7-8F5D-4664-BC07-08895099FB79}" presName="composite3" presStyleCnt="0"/>
      <dgm:spPr/>
    </dgm:pt>
    <dgm:pt modelId="{61E4F1AC-1B7E-4336-9FB3-F7190354878C}" type="pres">
      <dgm:prSet presAssocID="{0CF568F7-8F5D-4664-BC07-08895099FB79}" presName="background3" presStyleLbl="node3" presStyleIdx="6" presStyleCnt="7"/>
      <dgm:spPr/>
    </dgm:pt>
    <dgm:pt modelId="{95D68007-C70F-4B15-8721-78A09F9ECF5B}" type="pres">
      <dgm:prSet presAssocID="{0CF568F7-8F5D-4664-BC07-08895099FB79}" presName="text3" presStyleLbl="fgAcc3" presStyleIdx="6" presStyleCnt="7" custLinFactNeighborX="-17872" custLinFactNeighborY="72850">
        <dgm:presLayoutVars>
          <dgm:chPref val="3"/>
        </dgm:presLayoutVars>
      </dgm:prSet>
      <dgm:spPr/>
    </dgm:pt>
    <dgm:pt modelId="{18463056-D807-4607-BD0D-EF7E949009CB}" type="pres">
      <dgm:prSet presAssocID="{0CF568F7-8F5D-4664-BC07-08895099FB79}" presName="hierChild4" presStyleCnt="0"/>
      <dgm:spPr/>
    </dgm:pt>
  </dgm:ptLst>
  <dgm:cxnLst>
    <dgm:cxn modelId="{1D0446A2-5224-41E0-963B-4B93E33CCA52}" type="presOf" srcId="{DC35F837-44E8-4168-B482-3BBBD55B42BA}" destId="{73F92110-B368-48A6-8BCD-397170F68929}" srcOrd="0" destOrd="0" presId="urn:microsoft.com/office/officeart/2005/8/layout/hierarchy1"/>
    <dgm:cxn modelId="{51994038-5457-497E-B38A-4606081A1992}" type="presOf" srcId="{1D352F8A-7481-431A-80E0-05916D40652A}" destId="{B061CE8A-D8B3-429B-BE47-DDECDF1F7EB8}" srcOrd="0" destOrd="0" presId="urn:microsoft.com/office/officeart/2005/8/layout/hierarchy1"/>
    <dgm:cxn modelId="{83171A45-28D5-4053-A240-E7092B3B14A7}" type="presOf" srcId="{F9B76D3F-E46E-46D2-A327-CD7A80A28030}" destId="{39909BD6-DB81-4503-A77D-DD12B840CF61}" srcOrd="0" destOrd="0" presId="urn:microsoft.com/office/officeart/2005/8/layout/hierarchy1"/>
    <dgm:cxn modelId="{ED093C6F-0F6F-4C2A-AF01-6C8B35AC2AA2}" type="presOf" srcId="{B8BDBB1A-8153-4844-A888-9FF12683B631}" destId="{D72F9FF3-B1CB-44CF-97F9-72B624B28BEF}" srcOrd="0" destOrd="0" presId="urn:microsoft.com/office/officeart/2005/8/layout/hierarchy1"/>
    <dgm:cxn modelId="{2BAD35D8-ACC9-4E30-B629-13A8EA2AC6BF}" type="presOf" srcId="{5CA634BC-5561-4AB1-BC01-C91DD350DE88}" destId="{51A1361C-F609-4927-9CD1-856643CB68F2}" srcOrd="0" destOrd="0" presId="urn:microsoft.com/office/officeart/2005/8/layout/hierarchy1"/>
    <dgm:cxn modelId="{2CA54DE2-EB45-4F2A-BBCA-16EBF055EA5E}" type="presOf" srcId="{A15329D5-C1FA-47E7-B466-75841011A6FC}" destId="{C57074A1-EAAA-4E7B-9A49-E0721FA454F5}" srcOrd="0" destOrd="0" presId="urn:microsoft.com/office/officeart/2005/8/layout/hierarchy1"/>
    <dgm:cxn modelId="{933D2996-466F-4C45-9E6E-EBA84A54BC27}" srcId="{D9C9D9D9-D6E7-44E1-9FEE-7890940FBD5C}" destId="{63FF82AC-7E73-4D0E-A193-E764D4D87DE0}" srcOrd="1" destOrd="0" parTransId="{993DE7EA-EAE2-4A46-BA50-4AD118319241}" sibTransId="{C6B254ED-607D-44C7-8D32-FBF19C72A8E0}"/>
    <dgm:cxn modelId="{F4508A69-1E32-4F90-9C6C-86DF0D921EE7}" type="presOf" srcId="{FDF20E5C-F45A-473C-B329-D789C9381C22}" destId="{77916651-A476-410F-9572-E3688F720694}" srcOrd="0" destOrd="0" presId="urn:microsoft.com/office/officeart/2005/8/layout/hierarchy1"/>
    <dgm:cxn modelId="{F50F18B0-986B-42FD-B099-8D7A89A4A69D}" type="presOf" srcId="{D7E6297A-651A-4544-9135-ACE6676AAA9D}" destId="{14A863F9-D4F5-4D44-AA74-E6804610C4CA}" srcOrd="0" destOrd="0" presId="urn:microsoft.com/office/officeart/2005/8/layout/hierarchy1"/>
    <dgm:cxn modelId="{5F5E55C9-343E-470F-9794-14E4A8362BA3}" type="presOf" srcId="{D9C9D9D9-D6E7-44E1-9FEE-7890940FBD5C}" destId="{671E2BE5-2F24-4F36-859D-8E8B76462886}" srcOrd="0" destOrd="0" presId="urn:microsoft.com/office/officeart/2005/8/layout/hierarchy1"/>
    <dgm:cxn modelId="{7C828681-615E-4DBB-8BA9-D26AFBD22DA2}" srcId="{B8BDBB1A-8153-4844-A888-9FF12683B631}" destId="{A494A211-07B1-462C-BA94-EF02D781D7B9}" srcOrd="2" destOrd="0" parTransId="{F9B76D3F-E46E-46D2-A327-CD7A80A28030}" sibTransId="{1CE46BBA-DEB1-46AC-8E14-0FCCC8193F74}"/>
    <dgm:cxn modelId="{732CAA0B-A8E6-42C9-B3D5-A57C9865C004}" srcId="{4928BBC0-337A-4844-B6ED-02C3C332539C}" destId="{B8BDBB1A-8153-4844-A888-9FF12683B631}" srcOrd="1" destOrd="0" parTransId="{A15329D5-C1FA-47E7-B466-75841011A6FC}" sibTransId="{E619F17E-B2A2-4ECD-9B8B-D87267948832}"/>
    <dgm:cxn modelId="{B84EE834-999C-40DD-B5B1-476CAEB4ED21}" type="presOf" srcId="{0CF568F7-8F5D-4664-BC07-08895099FB79}" destId="{95D68007-C70F-4B15-8721-78A09F9ECF5B}" srcOrd="0" destOrd="0" presId="urn:microsoft.com/office/officeart/2005/8/layout/hierarchy1"/>
    <dgm:cxn modelId="{AD98CAE0-687E-474E-A3FA-2BEF0203275D}" type="presOf" srcId="{33F6FCC7-373C-4311-B328-7606B91DD518}" destId="{F8EFBDAA-8891-4FBD-B1A7-4BFFF8DE2457}" srcOrd="0" destOrd="0" presId="urn:microsoft.com/office/officeart/2005/8/layout/hierarchy1"/>
    <dgm:cxn modelId="{35269B53-8423-4FF9-8180-6E4C33A68CBF}" srcId="{77186F54-DC17-4F9C-9F13-90F11AD4A09F}" destId="{4928BBC0-337A-4844-B6ED-02C3C332539C}" srcOrd="0" destOrd="0" parTransId="{EEBFBDF6-1E21-401F-95D7-A42F0E6BD214}" sibTransId="{9AB306CC-ACDC-4014-ADC1-948AC2FE50DA}"/>
    <dgm:cxn modelId="{8CA827F9-0AE6-46E9-916E-7DF5D39B103D}" srcId="{B8BDBB1A-8153-4844-A888-9FF12683B631}" destId="{0CF568F7-8F5D-4664-BC07-08895099FB79}" srcOrd="4" destOrd="0" parTransId="{D64DAB67-BAC0-4DC6-8BE8-1634C59DF27C}" sibTransId="{9AFFFFAD-6093-46B8-8AF2-E72CB5FCD70D}"/>
    <dgm:cxn modelId="{47F7559F-8D83-4F22-BC9B-CF2ED547A92D}" srcId="{B8BDBB1A-8153-4844-A888-9FF12683B631}" destId="{1D352F8A-7481-431A-80E0-05916D40652A}" srcOrd="0" destOrd="0" parTransId="{E5FEBB62-5D55-4CD6-B3E9-EAE7BA9EB9EF}" sibTransId="{DF747A14-249F-44AE-9CE6-50A16632300F}"/>
    <dgm:cxn modelId="{DD5AD5AA-9D29-47CA-9730-0211DA7B6712}" type="presOf" srcId="{4928BBC0-337A-4844-B6ED-02C3C332539C}" destId="{3C333D87-F7E6-4C96-B623-A74676B8FEB9}" srcOrd="0" destOrd="0" presId="urn:microsoft.com/office/officeart/2005/8/layout/hierarchy1"/>
    <dgm:cxn modelId="{68A8D316-0923-41FA-9679-A9256A115015}" srcId="{D9C9D9D9-D6E7-44E1-9FEE-7890940FBD5C}" destId="{D7E6297A-651A-4544-9135-ACE6676AAA9D}" srcOrd="0" destOrd="0" parTransId="{7D712706-0BD9-4A80-B36E-DA50099FD9F4}" sibTransId="{286E4709-0240-4AA8-B469-131207F09706}"/>
    <dgm:cxn modelId="{EEEF9A51-2B12-4D1B-BBD7-32A77FA8EEE0}" type="presOf" srcId="{77186F54-DC17-4F9C-9F13-90F11AD4A09F}" destId="{1A1B19A8-C345-4DC2-B2C5-68C73F0CF973}" srcOrd="0" destOrd="0" presId="urn:microsoft.com/office/officeart/2005/8/layout/hierarchy1"/>
    <dgm:cxn modelId="{D120CF65-8D91-439E-A8BD-7A5B4857A6A9}" srcId="{B8BDBB1A-8153-4844-A888-9FF12683B631}" destId="{FDF20E5C-F45A-473C-B329-D789C9381C22}" srcOrd="1" destOrd="0" parTransId="{DC35F837-44E8-4168-B482-3BBBD55B42BA}" sibTransId="{C9B3FC4E-B982-4100-A903-B41AF1F8A352}"/>
    <dgm:cxn modelId="{3A244D43-1EEC-4981-93F0-7FEC981795C9}" type="presOf" srcId="{993DE7EA-EAE2-4A46-BA50-4AD118319241}" destId="{0DF73F9D-323F-4F01-B878-D9905446309C}" srcOrd="0" destOrd="0" presId="urn:microsoft.com/office/officeart/2005/8/layout/hierarchy1"/>
    <dgm:cxn modelId="{16B6E3E8-6BC3-47C3-87C9-9ACBD9A75C49}" type="presOf" srcId="{7D712706-0BD9-4A80-B36E-DA50099FD9F4}" destId="{461374E2-C429-425F-9F70-2E3956D805A3}" srcOrd="0" destOrd="0" presId="urn:microsoft.com/office/officeart/2005/8/layout/hierarchy1"/>
    <dgm:cxn modelId="{CEA6F79C-6D66-41D8-BCAD-88A37A4909A1}" srcId="{B8BDBB1A-8153-4844-A888-9FF12683B631}" destId="{33F6FCC7-373C-4311-B328-7606B91DD518}" srcOrd="3" destOrd="0" parTransId="{5CA634BC-5561-4AB1-BC01-C91DD350DE88}" sibTransId="{24622A59-9C63-4618-9420-D9E4A8906728}"/>
    <dgm:cxn modelId="{1027C596-EED0-478A-9865-DA8901DCA19C}" srcId="{4928BBC0-337A-4844-B6ED-02C3C332539C}" destId="{D9C9D9D9-D6E7-44E1-9FEE-7890940FBD5C}" srcOrd="0" destOrd="0" parTransId="{6C7771A5-8997-488E-9CAD-713A4A0CA1B8}" sibTransId="{F4D6BCFE-8D37-48C8-B28A-F5E9CB88E9E3}"/>
    <dgm:cxn modelId="{87D7EA97-F420-4F77-965B-F9B8B7FF4BA4}" type="presOf" srcId="{A494A211-07B1-462C-BA94-EF02D781D7B9}" destId="{2B8E95FC-B23A-416B-8F78-AD0240F26023}" srcOrd="0" destOrd="0" presId="urn:microsoft.com/office/officeart/2005/8/layout/hierarchy1"/>
    <dgm:cxn modelId="{22EDB33E-8157-488F-8F30-9B97DC210FEA}" type="presOf" srcId="{D64DAB67-BAC0-4DC6-8BE8-1634C59DF27C}" destId="{F58ADB05-F415-4D43-9AB9-502F1E2B3807}" srcOrd="0" destOrd="0" presId="urn:microsoft.com/office/officeart/2005/8/layout/hierarchy1"/>
    <dgm:cxn modelId="{277F7349-5B14-4DFB-A21D-22AC6BB7B0D7}" type="presOf" srcId="{6C7771A5-8997-488E-9CAD-713A4A0CA1B8}" destId="{A5314A36-7FA4-45E7-B76A-73DF951D9BE6}" srcOrd="0" destOrd="0" presId="urn:microsoft.com/office/officeart/2005/8/layout/hierarchy1"/>
    <dgm:cxn modelId="{E5DFB12A-6968-4F13-A512-A667D7A3A911}" type="presOf" srcId="{63FF82AC-7E73-4D0E-A193-E764D4D87DE0}" destId="{FE151F03-A4AD-4AD3-8EA0-F9CD4DB98519}" srcOrd="0" destOrd="0" presId="urn:microsoft.com/office/officeart/2005/8/layout/hierarchy1"/>
    <dgm:cxn modelId="{E95035EB-B57B-4B1B-8AC8-069FEF9720C1}" type="presOf" srcId="{E5FEBB62-5D55-4CD6-B3E9-EAE7BA9EB9EF}" destId="{C12DA2EA-6095-45DC-B266-0F320D61C678}" srcOrd="0" destOrd="0" presId="urn:microsoft.com/office/officeart/2005/8/layout/hierarchy1"/>
    <dgm:cxn modelId="{F33D7195-30BB-41DF-BF12-7C466962F33B}" type="presParOf" srcId="{1A1B19A8-C345-4DC2-B2C5-68C73F0CF973}" destId="{47960400-3F7F-45D1-B9D4-6A871093CE56}" srcOrd="0" destOrd="0" presId="urn:microsoft.com/office/officeart/2005/8/layout/hierarchy1"/>
    <dgm:cxn modelId="{458E67D1-2F18-4F72-93BB-DAB51C3344AB}" type="presParOf" srcId="{47960400-3F7F-45D1-B9D4-6A871093CE56}" destId="{48512B7A-6341-4883-B1BA-B35BEA3744F9}" srcOrd="0" destOrd="0" presId="urn:microsoft.com/office/officeart/2005/8/layout/hierarchy1"/>
    <dgm:cxn modelId="{80572450-D26B-498D-8F94-591E070DD4C0}" type="presParOf" srcId="{48512B7A-6341-4883-B1BA-B35BEA3744F9}" destId="{047E63C5-04C4-4D99-8282-67E85D2D5A90}" srcOrd="0" destOrd="0" presId="urn:microsoft.com/office/officeart/2005/8/layout/hierarchy1"/>
    <dgm:cxn modelId="{0E05FD02-F939-49B2-9BF3-1A8131EB0781}" type="presParOf" srcId="{48512B7A-6341-4883-B1BA-B35BEA3744F9}" destId="{3C333D87-F7E6-4C96-B623-A74676B8FEB9}" srcOrd="1" destOrd="0" presId="urn:microsoft.com/office/officeart/2005/8/layout/hierarchy1"/>
    <dgm:cxn modelId="{A00CEBA2-CB93-4224-8F57-115F4422F31A}" type="presParOf" srcId="{47960400-3F7F-45D1-B9D4-6A871093CE56}" destId="{C464AA4D-2D9F-47AF-B08E-6FE07BA68E31}" srcOrd="1" destOrd="0" presId="urn:microsoft.com/office/officeart/2005/8/layout/hierarchy1"/>
    <dgm:cxn modelId="{87C73F34-71A5-416B-8B24-5BE5C40C201D}" type="presParOf" srcId="{C464AA4D-2D9F-47AF-B08E-6FE07BA68E31}" destId="{A5314A36-7FA4-45E7-B76A-73DF951D9BE6}" srcOrd="0" destOrd="0" presId="urn:microsoft.com/office/officeart/2005/8/layout/hierarchy1"/>
    <dgm:cxn modelId="{91B7C8DB-4115-4679-9670-6F83EDB1336F}" type="presParOf" srcId="{C464AA4D-2D9F-47AF-B08E-6FE07BA68E31}" destId="{7DC0C057-A79C-4772-AD58-1B2E9BE46D80}" srcOrd="1" destOrd="0" presId="urn:microsoft.com/office/officeart/2005/8/layout/hierarchy1"/>
    <dgm:cxn modelId="{DA3F26D6-8377-4E68-BA5D-10462917A3BE}" type="presParOf" srcId="{7DC0C057-A79C-4772-AD58-1B2E9BE46D80}" destId="{EB5DFDA9-63A9-40A6-9A67-BA0F066A7F91}" srcOrd="0" destOrd="0" presId="urn:microsoft.com/office/officeart/2005/8/layout/hierarchy1"/>
    <dgm:cxn modelId="{238270C5-7E9C-45E0-9D31-E970BC2BF1D2}" type="presParOf" srcId="{EB5DFDA9-63A9-40A6-9A67-BA0F066A7F91}" destId="{67BA811C-BF26-4FA8-B323-C89170384749}" srcOrd="0" destOrd="0" presId="urn:microsoft.com/office/officeart/2005/8/layout/hierarchy1"/>
    <dgm:cxn modelId="{0DB4D780-97A8-4FB7-BEB0-ED3B26C80C04}" type="presParOf" srcId="{EB5DFDA9-63A9-40A6-9A67-BA0F066A7F91}" destId="{671E2BE5-2F24-4F36-859D-8E8B76462886}" srcOrd="1" destOrd="0" presId="urn:microsoft.com/office/officeart/2005/8/layout/hierarchy1"/>
    <dgm:cxn modelId="{1FC231A6-135D-4E9B-9E26-8D451F6D97C4}" type="presParOf" srcId="{7DC0C057-A79C-4772-AD58-1B2E9BE46D80}" destId="{0940F112-16F4-4525-A887-5261B6B225B5}" srcOrd="1" destOrd="0" presId="urn:microsoft.com/office/officeart/2005/8/layout/hierarchy1"/>
    <dgm:cxn modelId="{3284E08C-8FA6-4DFB-B229-D3C10A4E82DF}" type="presParOf" srcId="{0940F112-16F4-4525-A887-5261B6B225B5}" destId="{461374E2-C429-425F-9F70-2E3956D805A3}" srcOrd="0" destOrd="0" presId="urn:microsoft.com/office/officeart/2005/8/layout/hierarchy1"/>
    <dgm:cxn modelId="{717F631E-842B-4ED4-96DB-156D98C20487}" type="presParOf" srcId="{0940F112-16F4-4525-A887-5261B6B225B5}" destId="{B4F420E7-72FA-4E45-87EB-01DDBD8898D0}" srcOrd="1" destOrd="0" presId="urn:microsoft.com/office/officeart/2005/8/layout/hierarchy1"/>
    <dgm:cxn modelId="{5EF035E5-A45B-4D7B-92CD-B5930B42D626}" type="presParOf" srcId="{B4F420E7-72FA-4E45-87EB-01DDBD8898D0}" destId="{156CF639-8B48-4225-8932-C683ED2B6FED}" srcOrd="0" destOrd="0" presId="urn:microsoft.com/office/officeart/2005/8/layout/hierarchy1"/>
    <dgm:cxn modelId="{665BE7FB-6959-4AA3-A049-E6316498C79E}" type="presParOf" srcId="{156CF639-8B48-4225-8932-C683ED2B6FED}" destId="{41FA8643-9A91-497D-AC1B-53808E21F2DE}" srcOrd="0" destOrd="0" presId="urn:microsoft.com/office/officeart/2005/8/layout/hierarchy1"/>
    <dgm:cxn modelId="{47839536-0D49-4802-8D65-1DB847FD6C31}" type="presParOf" srcId="{156CF639-8B48-4225-8932-C683ED2B6FED}" destId="{14A863F9-D4F5-4D44-AA74-E6804610C4CA}" srcOrd="1" destOrd="0" presId="urn:microsoft.com/office/officeart/2005/8/layout/hierarchy1"/>
    <dgm:cxn modelId="{4F4EC1AB-495B-40D9-BEB7-5372CE1EA1A5}" type="presParOf" srcId="{B4F420E7-72FA-4E45-87EB-01DDBD8898D0}" destId="{15FE6534-7E22-41FE-9ED1-9502754301EB}" srcOrd="1" destOrd="0" presId="urn:microsoft.com/office/officeart/2005/8/layout/hierarchy1"/>
    <dgm:cxn modelId="{0E8CA38D-A419-4153-8988-0BF896C3C794}" type="presParOf" srcId="{0940F112-16F4-4525-A887-5261B6B225B5}" destId="{0DF73F9D-323F-4F01-B878-D9905446309C}" srcOrd="2" destOrd="0" presId="urn:microsoft.com/office/officeart/2005/8/layout/hierarchy1"/>
    <dgm:cxn modelId="{9A456535-5C40-44B8-8438-D89BAD4C552F}" type="presParOf" srcId="{0940F112-16F4-4525-A887-5261B6B225B5}" destId="{A5B46BB2-02A5-45BC-B3EB-24DDDD22388B}" srcOrd="3" destOrd="0" presId="urn:microsoft.com/office/officeart/2005/8/layout/hierarchy1"/>
    <dgm:cxn modelId="{6491F3F4-7292-450E-914F-53016DFC219D}" type="presParOf" srcId="{A5B46BB2-02A5-45BC-B3EB-24DDDD22388B}" destId="{482EEC15-C53C-4648-BAF9-11809FDFAEF2}" srcOrd="0" destOrd="0" presId="urn:microsoft.com/office/officeart/2005/8/layout/hierarchy1"/>
    <dgm:cxn modelId="{21445316-0DCE-4D8F-8B7F-FFDE4B674A09}" type="presParOf" srcId="{482EEC15-C53C-4648-BAF9-11809FDFAEF2}" destId="{383D1C79-0AA8-45D6-AF04-CCB90AF3B769}" srcOrd="0" destOrd="0" presId="urn:microsoft.com/office/officeart/2005/8/layout/hierarchy1"/>
    <dgm:cxn modelId="{1DE8B757-CEDC-48FA-9C3C-A48F094B90FB}" type="presParOf" srcId="{482EEC15-C53C-4648-BAF9-11809FDFAEF2}" destId="{FE151F03-A4AD-4AD3-8EA0-F9CD4DB98519}" srcOrd="1" destOrd="0" presId="urn:microsoft.com/office/officeart/2005/8/layout/hierarchy1"/>
    <dgm:cxn modelId="{68261D4C-B233-4AE7-B48C-8E6A6B3DCB88}" type="presParOf" srcId="{A5B46BB2-02A5-45BC-B3EB-24DDDD22388B}" destId="{D7718888-FBA4-48CF-A54D-E4A3ACC3F6E5}" srcOrd="1" destOrd="0" presId="urn:microsoft.com/office/officeart/2005/8/layout/hierarchy1"/>
    <dgm:cxn modelId="{B1B744E4-78EB-45EB-9432-E55848E978CF}" type="presParOf" srcId="{C464AA4D-2D9F-47AF-B08E-6FE07BA68E31}" destId="{C57074A1-EAAA-4E7B-9A49-E0721FA454F5}" srcOrd="2" destOrd="0" presId="urn:microsoft.com/office/officeart/2005/8/layout/hierarchy1"/>
    <dgm:cxn modelId="{F533B126-403D-4D23-84EA-4C865590AFB0}" type="presParOf" srcId="{C464AA4D-2D9F-47AF-B08E-6FE07BA68E31}" destId="{45390B48-51B3-4A9F-A8CE-D53A0E37DF5F}" srcOrd="3" destOrd="0" presId="urn:microsoft.com/office/officeart/2005/8/layout/hierarchy1"/>
    <dgm:cxn modelId="{E9BCA1A4-9F91-4E73-8EB4-35E7466AF2F7}" type="presParOf" srcId="{45390B48-51B3-4A9F-A8CE-D53A0E37DF5F}" destId="{1397EC78-E079-4935-B9FE-4B14353C405F}" srcOrd="0" destOrd="0" presId="urn:microsoft.com/office/officeart/2005/8/layout/hierarchy1"/>
    <dgm:cxn modelId="{69591336-9E01-41A4-987D-34069625EC03}" type="presParOf" srcId="{1397EC78-E079-4935-B9FE-4B14353C405F}" destId="{2F73E154-6403-4176-BEE3-03D3CBDC1DFF}" srcOrd="0" destOrd="0" presId="urn:microsoft.com/office/officeart/2005/8/layout/hierarchy1"/>
    <dgm:cxn modelId="{046E320E-6603-4DFA-A718-947B310754D3}" type="presParOf" srcId="{1397EC78-E079-4935-B9FE-4B14353C405F}" destId="{D72F9FF3-B1CB-44CF-97F9-72B624B28BEF}" srcOrd="1" destOrd="0" presId="urn:microsoft.com/office/officeart/2005/8/layout/hierarchy1"/>
    <dgm:cxn modelId="{9C389507-C96C-4EAD-BE64-E04FC18B8C2F}" type="presParOf" srcId="{45390B48-51B3-4A9F-A8CE-D53A0E37DF5F}" destId="{1F79DC33-6A65-4A24-891F-A8B34BC42E15}" srcOrd="1" destOrd="0" presId="urn:microsoft.com/office/officeart/2005/8/layout/hierarchy1"/>
    <dgm:cxn modelId="{478D61C3-FB04-4850-A147-954F306658A0}" type="presParOf" srcId="{1F79DC33-6A65-4A24-891F-A8B34BC42E15}" destId="{C12DA2EA-6095-45DC-B266-0F320D61C678}" srcOrd="0" destOrd="0" presId="urn:microsoft.com/office/officeart/2005/8/layout/hierarchy1"/>
    <dgm:cxn modelId="{91336649-2D91-4F19-8F1D-92EF7D780D8C}" type="presParOf" srcId="{1F79DC33-6A65-4A24-891F-A8B34BC42E15}" destId="{12C3F3F3-4A4B-46F1-9ECB-BA172EAEBED9}" srcOrd="1" destOrd="0" presId="urn:microsoft.com/office/officeart/2005/8/layout/hierarchy1"/>
    <dgm:cxn modelId="{E1BC269B-1683-44EC-9B73-F6C6C614DFAF}" type="presParOf" srcId="{12C3F3F3-4A4B-46F1-9ECB-BA172EAEBED9}" destId="{833ACD0A-614D-48AE-803E-A5575E10649A}" srcOrd="0" destOrd="0" presId="urn:microsoft.com/office/officeart/2005/8/layout/hierarchy1"/>
    <dgm:cxn modelId="{A00A96BF-795B-4992-8302-B10B9C293A4E}" type="presParOf" srcId="{833ACD0A-614D-48AE-803E-A5575E10649A}" destId="{2A12BDDC-0B0D-4752-BEC5-A6DE0C790B6A}" srcOrd="0" destOrd="0" presId="urn:microsoft.com/office/officeart/2005/8/layout/hierarchy1"/>
    <dgm:cxn modelId="{5C5D8BD3-378A-4CF1-A7B9-6DAFC4E1468F}" type="presParOf" srcId="{833ACD0A-614D-48AE-803E-A5575E10649A}" destId="{B061CE8A-D8B3-429B-BE47-DDECDF1F7EB8}" srcOrd="1" destOrd="0" presId="urn:microsoft.com/office/officeart/2005/8/layout/hierarchy1"/>
    <dgm:cxn modelId="{38ECC9CC-0BFC-4842-A9CA-147B1776AA08}" type="presParOf" srcId="{12C3F3F3-4A4B-46F1-9ECB-BA172EAEBED9}" destId="{2886C2BE-C7E2-48AC-842E-A2AB93DF00A7}" srcOrd="1" destOrd="0" presId="urn:microsoft.com/office/officeart/2005/8/layout/hierarchy1"/>
    <dgm:cxn modelId="{0BFCE8C3-5543-40BD-91A7-BADCD4B75F8B}" type="presParOf" srcId="{1F79DC33-6A65-4A24-891F-A8B34BC42E15}" destId="{73F92110-B368-48A6-8BCD-397170F68929}" srcOrd="2" destOrd="0" presId="urn:microsoft.com/office/officeart/2005/8/layout/hierarchy1"/>
    <dgm:cxn modelId="{93F47209-93B7-4D1F-8D63-4CE6BF9DBCEA}" type="presParOf" srcId="{1F79DC33-6A65-4A24-891F-A8B34BC42E15}" destId="{C50FF7C3-DC00-4C73-9DAB-E8301CFB5C44}" srcOrd="3" destOrd="0" presId="urn:microsoft.com/office/officeart/2005/8/layout/hierarchy1"/>
    <dgm:cxn modelId="{4CC82983-AEB4-4FCA-A98C-419E26D91C3E}" type="presParOf" srcId="{C50FF7C3-DC00-4C73-9DAB-E8301CFB5C44}" destId="{249779D5-7C7E-4456-B7E4-03D555E0521D}" srcOrd="0" destOrd="0" presId="urn:microsoft.com/office/officeart/2005/8/layout/hierarchy1"/>
    <dgm:cxn modelId="{19D45498-32DE-42EF-8975-9CC9056A3BA0}" type="presParOf" srcId="{249779D5-7C7E-4456-B7E4-03D555E0521D}" destId="{DE76A2CD-940C-4E26-84AB-E03A57FF289C}" srcOrd="0" destOrd="0" presId="urn:microsoft.com/office/officeart/2005/8/layout/hierarchy1"/>
    <dgm:cxn modelId="{C619FCF9-9A12-4747-80F1-5F7B8827B952}" type="presParOf" srcId="{249779D5-7C7E-4456-B7E4-03D555E0521D}" destId="{77916651-A476-410F-9572-E3688F720694}" srcOrd="1" destOrd="0" presId="urn:microsoft.com/office/officeart/2005/8/layout/hierarchy1"/>
    <dgm:cxn modelId="{C6D38484-87BC-4A6C-A740-03907838A634}" type="presParOf" srcId="{C50FF7C3-DC00-4C73-9DAB-E8301CFB5C44}" destId="{F9E96932-D123-4FC0-B7E7-DC0AB1FC46A6}" srcOrd="1" destOrd="0" presId="urn:microsoft.com/office/officeart/2005/8/layout/hierarchy1"/>
    <dgm:cxn modelId="{BB1B1049-B245-43E5-8A80-3D112435B9AF}" type="presParOf" srcId="{1F79DC33-6A65-4A24-891F-A8B34BC42E15}" destId="{39909BD6-DB81-4503-A77D-DD12B840CF61}" srcOrd="4" destOrd="0" presId="urn:microsoft.com/office/officeart/2005/8/layout/hierarchy1"/>
    <dgm:cxn modelId="{15F7F592-2C27-4DAC-8DDA-AFE3477AD6C7}" type="presParOf" srcId="{1F79DC33-6A65-4A24-891F-A8B34BC42E15}" destId="{17FE97E8-90CE-4B8A-912A-B956EA90F7DC}" srcOrd="5" destOrd="0" presId="urn:microsoft.com/office/officeart/2005/8/layout/hierarchy1"/>
    <dgm:cxn modelId="{15A893A0-38CC-467C-B158-EC451B96594F}" type="presParOf" srcId="{17FE97E8-90CE-4B8A-912A-B956EA90F7DC}" destId="{253B0C3A-AC8A-4679-9A14-DEB32A891293}" srcOrd="0" destOrd="0" presId="urn:microsoft.com/office/officeart/2005/8/layout/hierarchy1"/>
    <dgm:cxn modelId="{8B6C10F2-9392-46A7-96E1-BCB7C50D88ED}" type="presParOf" srcId="{253B0C3A-AC8A-4679-9A14-DEB32A891293}" destId="{C2A388C8-5629-48C8-9564-BDF7C64BDD38}" srcOrd="0" destOrd="0" presId="urn:microsoft.com/office/officeart/2005/8/layout/hierarchy1"/>
    <dgm:cxn modelId="{FE4B99BD-1BC8-4119-8683-D34A1E307B3F}" type="presParOf" srcId="{253B0C3A-AC8A-4679-9A14-DEB32A891293}" destId="{2B8E95FC-B23A-416B-8F78-AD0240F26023}" srcOrd="1" destOrd="0" presId="urn:microsoft.com/office/officeart/2005/8/layout/hierarchy1"/>
    <dgm:cxn modelId="{09DADB72-44C5-45C5-B920-242C360E6011}" type="presParOf" srcId="{17FE97E8-90CE-4B8A-912A-B956EA90F7DC}" destId="{5765CED2-9DEC-4313-B21D-F51F03596886}" srcOrd="1" destOrd="0" presId="urn:microsoft.com/office/officeart/2005/8/layout/hierarchy1"/>
    <dgm:cxn modelId="{2D806DCD-C013-49A6-A941-8BDD45E9B92B}" type="presParOf" srcId="{1F79DC33-6A65-4A24-891F-A8B34BC42E15}" destId="{51A1361C-F609-4927-9CD1-856643CB68F2}" srcOrd="6" destOrd="0" presId="urn:microsoft.com/office/officeart/2005/8/layout/hierarchy1"/>
    <dgm:cxn modelId="{AE80F741-DA0E-44AE-A6F4-85C2FE6C539D}" type="presParOf" srcId="{1F79DC33-6A65-4A24-891F-A8B34BC42E15}" destId="{AF73E687-46EC-47FD-B2C2-9000C042D772}" srcOrd="7" destOrd="0" presId="urn:microsoft.com/office/officeart/2005/8/layout/hierarchy1"/>
    <dgm:cxn modelId="{C501B325-D6C0-48F5-8DC3-F62B64163F90}" type="presParOf" srcId="{AF73E687-46EC-47FD-B2C2-9000C042D772}" destId="{56C69514-3430-464E-A51B-343EA60F5798}" srcOrd="0" destOrd="0" presId="urn:microsoft.com/office/officeart/2005/8/layout/hierarchy1"/>
    <dgm:cxn modelId="{BFF7C960-E770-41E7-9141-3B737069D158}" type="presParOf" srcId="{56C69514-3430-464E-A51B-343EA60F5798}" destId="{2227AAC4-E4D1-4952-A76B-8C41D5E22A11}" srcOrd="0" destOrd="0" presId="urn:microsoft.com/office/officeart/2005/8/layout/hierarchy1"/>
    <dgm:cxn modelId="{CFCFACF9-A45A-4CAD-A96E-4AFE332FA872}" type="presParOf" srcId="{56C69514-3430-464E-A51B-343EA60F5798}" destId="{F8EFBDAA-8891-4FBD-B1A7-4BFFF8DE2457}" srcOrd="1" destOrd="0" presId="urn:microsoft.com/office/officeart/2005/8/layout/hierarchy1"/>
    <dgm:cxn modelId="{EA40244C-7F3A-4EFE-8B99-99A2D19346EF}" type="presParOf" srcId="{AF73E687-46EC-47FD-B2C2-9000C042D772}" destId="{E777C23E-5400-433E-B81B-6EF23382CED5}" srcOrd="1" destOrd="0" presId="urn:microsoft.com/office/officeart/2005/8/layout/hierarchy1"/>
    <dgm:cxn modelId="{23E7979D-79F5-4BAA-9919-692689F219B2}" type="presParOf" srcId="{1F79DC33-6A65-4A24-891F-A8B34BC42E15}" destId="{F58ADB05-F415-4D43-9AB9-502F1E2B3807}" srcOrd="8" destOrd="0" presId="urn:microsoft.com/office/officeart/2005/8/layout/hierarchy1"/>
    <dgm:cxn modelId="{E01D541B-88B0-4253-98C8-107BE91FA9E3}" type="presParOf" srcId="{1F79DC33-6A65-4A24-891F-A8B34BC42E15}" destId="{A2F89075-593D-4A2E-AC42-6F0750DBD994}" srcOrd="9" destOrd="0" presId="urn:microsoft.com/office/officeart/2005/8/layout/hierarchy1"/>
    <dgm:cxn modelId="{2F5501B3-DBDA-46D6-87EF-E729FBD1C817}" type="presParOf" srcId="{A2F89075-593D-4A2E-AC42-6F0750DBD994}" destId="{720FBADC-7810-4D51-89C0-E801FFD56182}" srcOrd="0" destOrd="0" presId="urn:microsoft.com/office/officeart/2005/8/layout/hierarchy1"/>
    <dgm:cxn modelId="{9858A708-1003-450B-ACD2-C4B8E6649EA8}" type="presParOf" srcId="{720FBADC-7810-4D51-89C0-E801FFD56182}" destId="{61E4F1AC-1B7E-4336-9FB3-F7190354878C}" srcOrd="0" destOrd="0" presId="urn:microsoft.com/office/officeart/2005/8/layout/hierarchy1"/>
    <dgm:cxn modelId="{37265A12-E8EE-4A15-B511-0A26FAE6E167}" type="presParOf" srcId="{720FBADC-7810-4D51-89C0-E801FFD56182}" destId="{95D68007-C70F-4B15-8721-78A09F9ECF5B}" srcOrd="1" destOrd="0" presId="urn:microsoft.com/office/officeart/2005/8/layout/hierarchy1"/>
    <dgm:cxn modelId="{82749028-E505-44F4-9C6E-08C90B7448B6}" type="presParOf" srcId="{A2F89075-593D-4A2E-AC42-6F0750DBD994}" destId="{18463056-D807-4607-BD0D-EF7E949009C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8104A3-8A38-4625-AB80-B09CD79E9937}"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E3B4FFD0-ED8B-4EAD-9BDB-8D5447FECE10}">
      <dgm:prSet phldrT="[Text]"/>
      <dgm:spPr/>
      <dgm:t>
        <a:bodyPr/>
        <a:lstStyle/>
        <a:p>
          <a:r>
            <a:rPr lang="ar-SA" dirty="0" smtClean="0"/>
            <a:t>ان يكون محل القرار ممكنا من الناحية القانونية والواقعية</a:t>
          </a:r>
          <a:endParaRPr lang="en-US" dirty="0"/>
        </a:p>
      </dgm:t>
    </dgm:pt>
    <dgm:pt modelId="{94796CEC-2530-484E-B160-99E6624479C4}" type="parTrans" cxnId="{8F4471D8-E033-45FF-B18C-6447CB71E416}">
      <dgm:prSet/>
      <dgm:spPr/>
      <dgm:t>
        <a:bodyPr/>
        <a:lstStyle/>
        <a:p>
          <a:endParaRPr lang="en-US"/>
        </a:p>
      </dgm:t>
    </dgm:pt>
    <dgm:pt modelId="{3ADAF93A-1EA9-448D-85DF-61635DAB193B}" type="sibTrans" cxnId="{8F4471D8-E033-45FF-B18C-6447CB71E416}">
      <dgm:prSet/>
      <dgm:spPr/>
      <dgm:t>
        <a:bodyPr/>
        <a:lstStyle/>
        <a:p>
          <a:endParaRPr lang="en-US"/>
        </a:p>
      </dgm:t>
    </dgm:pt>
    <dgm:pt modelId="{7968B73F-0785-4DF1-B353-630599660EBF}">
      <dgm:prSet phldrT="[Text]"/>
      <dgm:spPr/>
      <dgm:t>
        <a:bodyPr/>
        <a:lstStyle/>
        <a:p>
          <a:r>
            <a:rPr lang="ar-SA" dirty="0" smtClean="0"/>
            <a:t>ان يكون محل القرار جائزا</a:t>
          </a:r>
          <a:endParaRPr lang="en-US" b="1" dirty="0"/>
        </a:p>
      </dgm:t>
    </dgm:pt>
    <dgm:pt modelId="{20106263-1F92-49AD-A2B9-269DE69A0496}" type="parTrans" cxnId="{0A3F906B-2EA2-4A4D-BB3D-A2AE1B076BFB}">
      <dgm:prSet/>
      <dgm:spPr/>
      <dgm:t>
        <a:bodyPr/>
        <a:lstStyle/>
        <a:p>
          <a:endParaRPr lang="en-US"/>
        </a:p>
      </dgm:t>
    </dgm:pt>
    <dgm:pt modelId="{FC4072CD-E347-4316-B596-391C2590A94C}" type="sibTrans" cxnId="{0A3F906B-2EA2-4A4D-BB3D-A2AE1B076BFB}">
      <dgm:prSet/>
      <dgm:spPr/>
      <dgm:t>
        <a:bodyPr/>
        <a:lstStyle/>
        <a:p>
          <a:endParaRPr lang="en-US"/>
        </a:p>
      </dgm:t>
    </dgm:pt>
    <dgm:pt modelId="{0E387D81-11B7-4A55-923B-EFC2C0FE085F}">
      <dgm:prSet phldrT="[Text]"/>
      <dgm:spPr/>
      <dgm:t>
        <a:bodyPr/>
        <a:lstStyle/>
        <a:p>
          <a:r>
            <a:rPr lang="ar-SA" dirty="0" smtClean="0"/>
            <a:t>يشترط في محل القرار الإداري أن </a:t>
          </a:r>
          <a:endParaRPr lang="en-US" dirty="0"/>
        </a:p>
      </dgm:t>
    </dgm:pt>
    <dgm:pt modelId="{2EC29EDB-58D5-4B16-A00A-BF7E17220037}" type="sibTrans" cxnId="{457CF97F-BADE-4338-92E4-329DCDF1D769}">
      <dgm:prSet/>
      <dgm:spPr/>
      <dgm:t>
        <a:bodyPr/>
        <a:lstStyle/>
        <a:p>
          <a:endParaRPr lang="en-US"/>
        </a:p>
      </dgm:t>
    </dgm:pt>
    <dgm:pt modelId="{F36B67F2-9A09-4858-9B31-13220A6CF04F}" type="parTrans" cxnId="{457CF97F-BADE-4338-92E4-329DCDF1D769}">
      <dgm:prSet/>
      <dgm:spPr/>
      <dgm:t>
        <a:bodyPr/>
        <a:lstStyle/>
        <a:p>
          <a:endParaRPr lang="en-US"/>
        </a:p>
      </dgm:t>
    </dgm:pt>
    <dgm:pt modelId="{354BB861-4E19-4392-A6F8-3B0D74A94EC6}">
      <dgm:prSet phldrT="[Text]" custT="1"/>
      <dgm:spPr/>
      <dgm:t>
        <a:bodyPr/>
        <a:lstStyle/>
        <a:p>
          <a:r>
            <a:rPr lang="ar-SA" sz="4400" b="1" dirty="0" smtClean="0"/>
            <a:t>شروط المحل</a:t>
          </a:r>
          <a:endParaRPr lang="en-US" sz="4400" b="1" dirty="0"/>
        </a:p>
      </dgm:t>
    </dgm:pt>
    <dgm:pt modelId="{D76D4D8E-A438-4D1C-810B-D3D5C60D51F0}" type="sibTrans" cxnId="{F6E8E3C7-F112-4783-8B85-29BF28826FB5}">
      <dgm:prSet/>
      <dgm:spPr/>
      <dgm:t>
        <a:bodyPr/>
        <a:lstStyle/>
        <a:p>
          <a:endParaRPr lang="en-US"/>
        </a:p>
      </dgm:t>
    </dgm:pt>
    <dgm:pt modelId="{9D1A4B61-67C6-49A7-AA58-FB61FEFCDDA5}" type="parTrans" cxnId="{F6E8E3C7-F112-4783-8B85-29BF28826FB5}">
      <dgm:prSet/>
      <dgm:spPr/>
      <dgm:t>
        <a:bodyPr/>
        <a:lstStyle/>
        <a:p>
          <a:endParaRPr lang="en-US"/>
        </a:p>
      </dgm:t>
    </dgm:pt>
    <dgm:pt modelId="{F6710335-7AC6-47E6-943D-075A53CC109C}" type="pres">
      <dgm:prSet presAssocID="{F38104A3-8A38-4625-AB80-B09CD79E9937}" presName="Name0" presStyleCnt="0">
        <dgm:presLayoutVars>
          <dgm:chMax val="1"/>
          <dgm:chPref val="1"/>
          <dgm:dir/>
          <dgm:animOne val="branch"/>
          <dgm:animLvl val="lvl"/>
        </dgm:presLayoutVars>
      </dgm:prSet>
      <dgm:spPr/>
    </dgm:pt>
    <dgm:pt modelId="{ADC66D7A-C567-4BFF-99A4-A106FA0BBD0D}" type="pres">
      <dgm:prSet presAssocID="{0E387D81-11B7-4A55-923B-EFC2C0FE085F}" presName="singleCycle" presStyleCnt="0"/>
      <dgm:spPr/>
    </dgm:pt>
    <dgm:pt modelId="{02A09EAC-F554-4025-8D60-BBAEEC9D7A3C}" type="pres">
      <dgm:prSet presAssocID="{0E387D81-11B7-4A55-923B-EFC2C0FE085F}" presName="singleCenter" presStyleLbl="node1" presStyleIdx="0" presStyleCnt="4" custLinFactNeighborX="-739" custLinFactNeighborY="-13063">
        <dgm:presLayoutVars>
          <dgm:chMax val="7"/>
          <dgm:chPref val="7"/>
        </dgm:presLayoutVars>
      </dgm:prSet>
      <dgm:spPr/>
      <dgm:t>
        <a:bodyPr/>
        <a:lstStyle/>
        <a:p>
          <a:endParaRPr lang="en-US"/>
        </a:p>
      </dgm:t>
    </dgm:pt>
    <dgm:pt modelId="{CA77932D-A8D0-4A65-8E3B-BAFB35F037F4}" type="pres">
      <dgm:prSet presAssocID="{9D1A4B61-67C6-49A7-AA58-FB61FEFCDDA5}" presName="Name56" presStyleLbl="parChTrans1D2" presStyleIdx="0" presStyleCnt="3"/>
      <dgm:spPr/>
    </dgm:pt>
    <dgm:pt modelId="{492DEA04-708C-4A06-9088-C0B524D0AADC}" type="pres">
      <dgm:prSet presAssocID="{354BB861-4E19-4392-A6F8-3B0D74A94EC6}" presName="text0" presStyleLbl="node1" presStyleIdx="1" presStyleCnt="4" custScaleX="337317">
        <dgm:presLayoutVars>
          <dgm:bulletEnabled val="1"/>
        </dgm:presLayoutVars>
      </dgm:prSet>
      <dgm:spPr/>
      <dgm:t>
        <a:bodyPr/>
        <a:lstStyle/>
        <a:p>
          <a:endParaRPr lang="en-US"/>
        </a:p>
      </dgm:t>
    </dgm:pt>
    <dgm:pt modelId="{D89A6C3F-3493-4BCE-98F3-4CE0E0ED5E12}" type="pres">
      <dgm:prSet presAssocID="{94796CEC-2530-484E-B160-99E6624479C4}" presName="Name56" presStyleLbl="parChTrans1D2" presStyleIdx="1" presStyleCnt="3"/>
      <dgm:spPr/>
    </dgm:pt>
    <dgm:pt modelId="{6D51E18E-E2D9-4C35-B143-CE2AB1F499C7}" type="pres">
      <dgm:prSet presAssocID="{E3B4FFD0-ED8B-4EAD-9BDB-8D5447FECE10}" presName="text0" presStyleLbl="node1" presStyleIdx="2" presStyleCnt="4" custScaleX="384713" custRadScaleRad="102484" custRadScaleInc="-9725">
        <dgm:presLayoutVars>
          <dgm:bulletEnabled val="1"/>
        </dgm:presLayoutVars>
      </dgm:prSet>
      <dgm:spPr/>
      <dgm:t>
        <a:bodyPr/>
        <a:lstStyle/>
        <a:p>
          <a:endParaRPr lang="en-US"/>
        </a:p>
      </dgm:t>
    </dgm:pt>
    <dgm:pt modelId="{E55871CA-E3C4-44C2-9B30-04E215C26B32}" type="pres">
      <dgm:prSet presAssocID="{20106263-1F92-49AD-A2B9-269DE69A0496}" presName="Name56" presStyleLbl="parChTrans1D2" presStyleIdx="2" presStyleCnt="3"/>
      <dgm:spPr/>
    </dgm:pt>
    <dgm:pt modelId="{9BE785CD-7203-4F83-895F-95B1ADF8C86E}" type="pres">
      <dgm:prSet presAssocID="{7968B73F-0785-4DF1-B353-630599660EBF}" presName="text0" presStyleLbl="node1" presStyleIdx="3" presStyleCnt="4" custScaleX="436850" custRadScaleRad="109265" custRadScaleInc="11280">
        <dgm:presLayoutVars>
          <dgm:bulletEnabled val="1"/>
        </dgm:presLayoutVars>
      </dgm:prSet>
      <dgm:spPr/>
      <dgm:t>
        <a:bodyPr/>
        <a:lstStyle/>
        <a:p>
          <a:endParaRPr lang="en-US"/>
        </a:p>
      </dgm:t>
    </dgm:pt>
  </dgm:ptLst>
  <dgm:cxnLst>
    <dgm:cxn modelId="{0A3F906B-2EA2-4A4D-BB3D-A2AE1B076BFB}" srcId="{0E387D81-11B7-4A55-923B-EFC2C0FE085F}" destId="{7968B73F-0785-4DF1-B353-630599660EBF}" srcOrd="2" destOrd="0" parTransId="{20106263-1F92-49AD-A2B9-269DE69A0496}" sibTransId="{FC4072CD-E347-4316-B596-391C2590A94C}"/>
    <dgm:cxn modelId="{F2B9A27F-18B7-437B-AF74-4DDDA7705B04}" type="presOf" srcId="{20106263-1F92-49AD-A2B9-269DE69A0496}" destId="{E55871CA-E3C4-44C2-9B30-04E215C26B32}" srcOrd="0" destOrd="0" presId="urn:microsoft.com/office/officeart/2008/layout/RadialCluster"/>
    <dgm:cxn modelId="{EA9F1056-ACAD-4731-9784-82D4B19B90C7}" type="presOf" srcId="{94796CEC-2530-484E-B160-99E6624479C4}" destId="{D89A6C3F-3493-4BCE-98F3-4CE0E0ED5E12}" srcOrd="0" destOrd="0" presId="urn:microsoft.com/office/officeart/2008/layout/RadialCluster"/>
    <dgm:cxn modelId="{F6E8E3C7-F112-4783-8B85-29BF28826FB5}" srcId="{0E387D81-11B7-4A55-923B-EFC2C0FE085F}" destId="{354BB861-4E19-4392-A6F8-3B0D74A94EC6}" srcOrd="0" destOrd="0" parTransId="{9D1A4B61-67C6-49A7-AA58-FB61FEFCDDA5}" sibTransId="{D76D4D8E-A438-4D1C-810B-D3D5C60D51F0}"/>
    <dgm:cxn modelId="{98233C51-351D-4DD5-BDDC-C3C93FB03F4C}" type="presOf" srcId="{E3B4FFD0-ED8B-4EAD-9BDB-8D5447FECE10}" destId="{6D51E18E-E2D9-4C35-B143-CE2AB1F499C7}" srcOrd="0" destOrd="0" presId="urn:microsoft.com/office/officeart/2008/layout/RadialCluster"/>
    <dgm:cxn modelId="{C58662DF-F0A9-41E0-9607-F307FA786AF4}" type="presOf" srcId="{354BB861-4E19-4392-A6F8-3B0D74A94EC6}" destId="{492DEA04-708C-4A06-9088-C0B524D0AADC}" srcOrd="0" destOrd="0" presId="urn:microsoft.com/office/officeart/2008/layout/RadialCluster"/>
    <dgm:cxn modelId="{D4219BC9-3715-485B-8D56-9F8753CAB18B}" type="presOf" srcId="{7968B73F-0785-4DF1-B353-630599660EBF}" destId="{9BE785CD-7203-4F83-895F-95B1ADF8C86E}" srcOrd="0" destOrd="0" presId="urn:microsoft.com/office/officeart/2008/layout/RadialCluster"/>
    <dgm:cxn modelId="{CCFC554E-5C06-4B7D-950B-3B053F4412F8}" type="presOf" srcId="{F38104A3-8A38-4625-AB80-B09CD79E9937}" destId="{F6710335-7AC6-47E6-943D-075A53CC109C}" srcOrd="0" destOrd="0" presId="urn:microsoft.com/office/officeart/2008/layout/RadialCluster"/>
    <dgm:cxn modelId="{457CF97F-BADE-4338-92E4-329DCDF1D769}" srcId="{F38104A3-8A38-4625-AB80-B09CD79E9937}" destId="{0E387D81-11B7-4A55-923B-EFC2C0FE085F}" srcOrd="0" destOrd="0" parTransId="{F36B67F2-9A09-4858-9B31-13220A6CF04F}" sibTransId="{2EC29EDB-58D5-4B16-A00A-BF7E17220037}"/>
    <dgm:cxn modelId="{E05651E5-120A-40B2-BB06-5CB54E89C625}" type="presOf" srcId="{9D1A4B61-67C6-49A7-AA58-FB61FEFCDDA5}" destId="{CA77932D-A8D0-4A65-8E3B-BAFB35F037F4}" srcOrd="0" destOrd="0" presId="urn:microsoft.com/office/officeart/2008/layout/RadialCluster"/>
    <dgm:cxn modelId="{D17F5012-18A7-4AC9-9FC4-C39168E3E0A2}" type="presOf" srcId="{0E387D81-11B7-4A55-923B-EFC2C0FE085F}" destId="{02A09EAC-F554-4025-8D60-BBAEEC9D7A3C}" srcOrd="0" destOrd="0" presId="urn:microsoft.com/office/officeart/2008/layout/RadialCluster"/>
    <dgm:cxn modelId="{8F4471D8-E033-45FF-B18C-6447CB71E416}" srcId="{0E387D81-11B7-4A55-923B-EFC2C0FE085F}" destId="{E3B4FFD0-ED8B-4EAD-9BDB-8D5447FECE10}" srcOrd="1" destOrd="0" parTransId="{94796CEC-2530-484E-B160-99E6624479C4}" sibTransId="{3ADAF93A-1EA9-448D-85DF-61635DAB193B}"/>
    <dgm:cxn modelId="{1760F143-466C-46B8-9BDF-3F872F899635}" type="presParOf" srcId="{F6710335-7AC6-47E6-943D-075A53CC109C}" destId="{ADC66D7A-C567-4BFF-99A4-A106FA0BBD0D}" srcOrd="0" destOrd="0" presId="urn:microsoft.com/office/officeart/2008/layout/RadialCluster"/>
    <dgm:cxn modelId="{908EF676-5251-406E-B386-2A69AF4F9965}" type="presParOf" srcId="{ADC66D7A-C567-4BFF-99A4-A106FA0BBD0D}" destId="{02A09EAC-F554-4025-8D60-BBAEEC9D7A3C}" srcOrd="0" destOrd="0" presId="urn:microsoft.com/office/officeart/2008/layout/RadialCluster"/>
    <dgm:cxn modelId="{C1D25D7B-3F6E-4C0E-BC36-DC4EDD68FAF9}" type="presParOf" srcId="{ADC66D7A-C567-4BFF-99A4-A106FA0BBD0D}" destId="{CA77932D-A8D0-4A65-8E3B-BAFB35F037F4}" srcOrd="1" destOrd="0" presId="urn:microsoft.com/office/officeart/2008/layout/RadialCluster"/>
    <dgm:cxn modelId="{2605437A-DC13-4064-8388-E819B2F77194}" type="presParOf" srcId="{ADC66D7A-C567-4BFF-99A4-A106FA0BBD0D}" destId="{492DEA04-708C-4A06-9088-C0B524D0AADC}" srcOrd="2" destOrd="0" presId="urn:microsoft.com/office/officeart/2008/layout/RadialCluster"/>
    <dgm:cxn modelId="{F63BBDED-F7E1-48C4-B7EF-08088DF4CFD7}" type="presParOf" srcId="{ADC66D7A-C567-4BFF-99A4-A106FA0BBD0D}" destId="{D89A6C3F-3493-4BCE-98F3-4CE0E0ED5E12}" srcOrd="3" destOrd="0" presId="urn:microsoft.com/office/officeart/2008/layout/RadialCluster"/>
    <dgm:cxn modelId="{CBA61C7A-2896-4D02-B3F6-82980B41EE20}" type="presParOf" srcId="{ADC66D7A-C567-4BFF-99A4-A106FA0BBD0D}" destId="{6D51E18E-E2D9-4C35-B143-CE2AB1F499C7}" srcOrd="4" destOrd="0" presId="urn:microsoft.com/office/officeart/2008/layout/RadialCluster"/>
    <dgm:cxn modelId="{211A53FD-4DFD-4057-B72C-F60542347384}" type="presParOf" srcId="{ADC66D7A-C567-4BFF-99A4-A106FA0BBD0D}" destId="{E55871CA-E3C4-44C2-9B30-04E215C26B32}" srcOrd="5" destOrd="0" presId="urn:microsoft.com/office/officeart/2008/layout/RadialCluster"/>
    <dgm:cxn modelId="{C0D1B0D1-B115-48A3-AEB6-A42F7057AB76}" type="presParOf" srcId="{ADC66D7A-C567-4BFF-99A4-A106FA0BBD0D}" destId="{9BE785CD-7203-4F83-895F-95B1ADF8C86E}"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16C0ED-18BA-42B8-B055-22F7D7A72BF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55EFAB5D-0D39-408F-9561-579B688AF818}">
      <dgm:prSet phldrT="[Text]"/>
      <dgm:spPr/>
      <dgm:t>
        <a:bodyPr/>
        <a:lstStyle/>
        <a:p>
          <a:r>
            <a:rPr lang="ar-SA" dirty="0" smtClean="0"/>
            <a:t>استحالة قانونية</a:t>
          </a:r>
          <a:endParaRPr lang="en-US" dirty="0"/>
        </a:p>
      </dgm:t>
    </dgm:pt>
    <dgm:pt modelId="{B2CA7202-A0ED-4088-B67B-2A5055126B38}" type="parTrans" cxnId="{C76260C1-3F51-4EF0-9C63-414495A0A056}">
      <dgm:prSet/>
      <dgm:spPr/>
      <dgm:t>
        <a:bodyPr/>
        <a:lstStyle/>
        <a:p>
          <a:endParaRPr lang="en-US"/>
        </a:p>
      </dgm:t>
    </dgm:pt>
    <dgm:pt modelId="{69BAE26D-EF14-49D0-94E0-934527E3B79F}" type="sibTrans" cxnId="{C76260C1-3F51-4EF0-9C63-414495A0A056}">
      <dgm:prSet/>
      <dgm:spPr/>
      <dgm:t>
        <a:bodyPr/>
        <a:lstStyle/>
        <a:p>
          <a:endParaRPr lang="en-US"/>
        </a:p>
      </dgm:t>
    </dgm:pt>
    <dgm:pt modelId="{5E436D02-FAFB-48DE-929A-8AA08D29DA66}">
      <dgm:prSet phldrT="[Text]"/>
      <dgm:spPr/>
      <dgm:t>
        <a:bodyPr/>
        <a:lstStyle/>
        <a:p>
          <a:pPr rtl="1"/>
          <a:r>
            <a:rPr lang="ar-SA" dirty="0" smtClean="0"/>
            <a:t>يصدر قرار بتعيين احد الأشخاص في درجة وظيفية مشغولة</a:t>
          </a:r>
          <a:endParaRPr lang="en-US" dirty="0"/>
        </a:p>
      </dgm:t>
    </dgm:pt>
    <dgm:pt modelId="{DDFB0017-3708-472C-8B58-0D261F865263}" type="parTrans" cxnId="{0F649209-D370-4808-B932-974087BE0A85}">
      <dgm:prSet/>
      <dgm:spPr/>
      <dgm:t>
        <a:bodyPr/>
        <a:lstStyle/>
        <a:p>
          <a:endParaRPr lang="en-US"/>
        </a:p>
      </dgm:t>
    </dgm:pt>
    <dgm:pt modelId="{C0E5FF0A-3489-4F86-B09F-D38291114D3C}" type="sibTrans" cxnId="{0F649209-D370-4808-B932-974087BE0A85}">
      <dgm:prSet/>
      <dgm:spPr/>
      <dgm:t>
        <a:bodyPr/>
        <a:lstStyle/>
        <a:p>
          <a:endParaRPr lang="en-US"/>
        </a:p>
      </dgm:t>
    </dgm:pt>
    <dgm:pt modelId="{A8AEACF8-74E8-4C53-B6DE-C5E748B58811}">
      <dgm:prSet phldrT="[Text]"/>
      <dgm:spPr/>
      <dgm:t>
        <a:bodyPr/>
        <a:lstStyle/>
        <a:p>
          <a:r>
            <a:rPr lang="ar-SA" dirty="0" smtClean="0"/>
            <a:t>استحالة واقعية</a:t>
          </a:r>
          <a:endParaRPr lang="en-US" dirty="0"/>
        </a:p>
      </dgm:t>
    </dgm:pt>
    <dgm:pt modelId="{2FD6B503-F1B0-4342-8E43-A1D374DC7254}" type="parTrans" cxnId="{EB5F5787-D5DA-4319-9D06-D98C12B14D7E}">
      <dgm:prSet/>
      <dgm:spPr/>
      <dgm:t>
        <a:bodyPr/>
        <a:lstStyle/>
        <a:p>
          <a:endParaRPr lang="en-US"/>
        </a:p>
      </dgm:t>
    </dgm:pt>
    <dgm:pt modelId="{6ED35E52-31B1-4AAC-BD91-BD2717F01682}" type="sibTrans" cxnId="{EB5F5787-D5DA-4319-9D06-D98C12B14D7E}">
      <dgm:prSet/>
      <dgm:spPr/>
      <dgm:t>
        <a:bodyPr/>
        <a:lstStyle/>
        <a:p>
          <a:endParaRPr lang="en-US"/>
        </a:p>
      </dgm:t>
    </dgm:pt>
    <dgm:pt modelId="{6B968090-5768-4A32-BF2B-B29A7713D9BA}">
      <dgm:prSet phldrT="[Text]"/>
      <dgm:spPr/>
      <dgm:t>
        <a:bodyPr/>
        <a:lstStyle/>
        <a:p>
          <a:pPr rtl="1"/>
          <a:r>
            <a:rPr lang="ar-SA" dirty="0" smtClean="0"/>
            <a:t>يصدر قرار اداري بهدم منزل ايل للسقوط ثم يتضح – بعد ذلك – ان هذا المنزل قد سقط فعلا</a:t>
          </a:r>
          <a:endParaRPr lang="en-US" dirty="0"/>
        </a:p>
      </dgm:t>
    </dgm:pt>
    <dgm:pt modelId="{1F6615BF-B206-416F-8E43-96B318BFED5C}" type="parTrans" cxnId="{478529A9-F8AC-4694-8E69-E69570519006}">
      <dgm:prSet/>
      <dgm:spPr/>
      <dgm:t>
        <a:bodyPr/>
        <a:lstStyle/>
        <a:p>
          <a:endParaRPr lang="en-US"/>
        </a:p>
      </dgm:t>
    </dgm:pt>
    <dgm:pt modelId="{E8A17D04-474A-4393-AF79-D271C165258D}" type="sibTrans" cxnId="{478529A9-F8AC-4694-8E69-E69570519006}">
      <dgm:prSet/>
      <dgm:spPr/>
      <dgm:t>
        <a:bodyPr/>
        <a:lstStyle/>
        <a:p>
          <a:endParaRPr lang="en-US"/>
        </a:p>
      </dgm:t>
    </dgm:pt>
    <dgm:pt modelId="{EDCD8673-8F5E-48D2-AFBB-C79730251136}">
      <dgm:prSet phldrT="[Text]"/>
      <dgm:spPr/>
      <dgm:t>
        <a:bodyPr/>
        <a:lstStyle/>
        <a:p>
          <a:pPr rtl="1"/>
          <a:r>
            <a:rPr lang="ar-SA" dirty="0" smtClean="0"/>
            <a:t>صدور قرار بترقية موظف الى درجة غير شاغرة</a:t>
          </a:r>
          <a:endParaRPr lang="en-US" dirty="0"/>
        </a:p>
      </dgm:t>
    </dgm:pt>
    <dgm:pt modelId="{CAAA9A7C-9DD6-493A-8740-9690CFF94DE9}" type="parTrans" cxnId="{6AE27AEA-0658-4189-BF06-8F3B86F3E284}">
      <dgm:prSet/>
      <dgm:spPr/>
      <dgm:t>
        <a:bodyPr/>
        <a:lstStyle/>
        <a:p>
          <a:endParaRPr lang="en-US"/>
        </a:p>
      </dgm:t>
    </dgm:pt>
    <dgm:pt modelId="{99563FA7-8D68-4B97-8F8F-13EEB321CDCC}" type="sibTrans" cxnId="{6AE27AEA-0658-4189-BF06-8F3B86F3E284}">
      <dgm:prSet/>
      <dgm:spPr/>
      <dgm:t>
        <a:bodyPr/>
        <a:lstStyle/>
        <a:p>
          <a:endParaRPr lang="en-US"/>
        </a:p>
      </dgm:t>
    </dgm:pt>
    <dgm:pt modelId="{F36163F8-5572-4A16-84F5-10166095A8EE}" type="pres">
      <dgm:prSet presAssocID="{9016C0ED-18BA-42B8-B055-22F7D7A72BF1}" presName="Name0" presStyleCnt="0">
        <dgm:presLayoutVars>
          <dgm:dir val="rev"/>
          <dgm:animLvl val="lvl"/>
          <dgm:resizeHandles/>
        </dgm:presLayoutVars>
      </dgm:prSet>
      <dgm:spPr/>
    </dgm:pt>
    <dgm:pt modelId="{77AFDF6A-B98B-44A5-A67C-4A61ECC4AC06}" type="pres">
      <dgm:prSet presAssocID="{55EFAB5D-0D39-408F-9561-579B688AF818}" presName="linNode" presStyleCnt="0"/>
      <dgm:spPr/>
    </dgm:pt>
    <dgm:pt modelId="{93549922-36A2-4A2B-94A4-B086BB7A4F42}" type="pres">
      <dgm:prSet presAssocID="{55EFAB5D-0D39-408F-9561-579B688AF818}" presName="parentShp" presStyleLbl="node1" presStyleIdx="0" presStyleCnt="2" custScaleX="45299">
        <dgm:presLayoutVars>
          <dgm:bulletEnabled val="1"/>
        </dgm:presLayoutVars>
      </dgm:prSet>
      <dgm:spPr/>
    </dgm:pt>
    <dgm:pt modelId="{D9669DA6-9888-4092-8620-60C8450C042A}" type="pres">
      <dgm:prSet presAssocID="{55EFAB5D-0D39-408F-9561-579B688AF818}" presName="childShp" presStyleLbl="bgAccFollowNode1" presStyleIdx="0" presStyleCnt="2" custScaleX="117902">
        <dgm:presLayoutVars>
          <dgm:bulletEnabled val="1"/>
        </dgm:presLayoutVars>
      </dgm:prSet>
      <dgm:spPr/>
      <dgm:t>
        <a:bodyPr/>
        <a:lstStyle/>
        <a:p>
          <a:endParaRPr lang="en-US"/>
        </a:p>
      </dgm:t>
    </dgm:pt>
    <dgm:pt modelId="{905FB4AF-5FB3-4888-B6FC-0EA3550E840D}" type="pres">
      <dgm:prSet presAssocID="{69BAE26D-EF14-49D0-94E0-934527E3B79F}" presName="spacing" presStyleCnt="0"/>
      <dgm:spPr/>
    </dgm:pt>
    <dgm:pt modelId="{D65D4F3C-FE4F-4605-8559-A5D0BE5966B5}" type="pres">
      <dgm:prSet presAssocID="{A8AEACF8-74E8-4C53-B6DE-C5E748B58811}" presName="linNode" presStyleCnt="0"/>
      <dgm:spPr/>
    </dgm:pt>
    <dgm:pt modelId="{EB24B991-C816-421B-BA79-7366F0814C20}" type="pres">
      <dgm:prSet presAssocID="{A8AEACF8-74E8-4C53-B6DE-C5E748B58811}" presName="parentShp" presStyleLbl="node1" presStyleIdx="1" presStyleCnt="2" custScaleX="44557">
        <dgm:presLayoutVars>
          <dgm:bulletEnabled val="1"/>
        </dgm:presLayoutVars>
      </dgm:prSet>
      <dgm:spPr/>
    </dgm:pt>
    <dgm:pt modelId="{0532720F-15A4-4FB6-A26F-40C7B8BF4F99}" type="pres">
      <dgm:prSet presAssocID="{A8AEACF8-74E8-4C53-B6DE-C5E748B58811}" presName="childShp" presStyleLbl="bgAccFollowNode1" presStyleIdx="1" presStyleCnt="2" custScaleX="118396">
        <dgm:presLayoutVars>
          <dgm:bulletEnabled val="1"/>
        </dgm:presLayoutVars>
      </dgm:prSet>
      <dgm:spPr/>
      <dgm:t>
        <a:bodyPr/>
        <a:lstStyle/>
        <a:p>
          <a:endParaRPr lang="en-US"/>
        </a:p>
      </dgm:t>
    </dgm:pt>
  </dgm:ptLst>
  <dgm:cxnLst>
    <dgm:cxn modelId="{478529A9-F8AC-4694-8E69-E69570519006}" srcId="{A8AEACF8-74E8-4C53-B6DE-C5E748B58811}" destId="{6B968090-5768-4A32-BF2B-B29A7713D9BA}" srcOrd="0" destOrd="0" parTransId="{1F6615BF-B206-416F-8E43-96B318BFED5C}" sibTransId="{E8A17D04-474A-4393-AF79-D271C165258D}"/>
    <dgm:cxn modelId="{C43537D1-662E-4591-BB3F-4D413849EE17}" type="presOf" srcId="{5E436D02-FAFB-48DE-929A-8AA08D29DA66}" destId="{D9669DA6-9888-4092-8620-60C8450C042A}" srcOrd="0" destOrd="0" presId="urn:microsoft.com/office/officeart/2005/8/layout/vList6"/>
    <dgm:cxn modelId="{0F649209-D370-4808-B932-974087BE0A85}" srcId="{55EFAB5D-0D39-408F-9561-579B688AF818}" destId="{5E436D02-FAFB-48DE-929A-8AA08D29DA66}" srcOrd="0" destOrd="0" parTransId="{DDFB0017-3708-472C-8B58-0D261F865263}" sibTransId="{C0E5FF0A-3489-4F86-B09F-D38291114D3C}"/>
    <dgm:cxn modelId="{EB5F5787-D5DA-4319-9D06-D98C12B14D7E}" srcId="{9016C0ED-18BA-42B8-B055-22F7D7A72BF1}" destId="{A8AEACF8-74E8-4C53-B6DE-C5E748B58811}" srcOrd="1" destOrd="0" parTransId="{2FD6B503-F1B0-4342-8E43-A1D374DC7254}" sibTransId="{6ED35E52-31B1-4AAC-BD91-BD2717F01682}"/>
    <dgm:cxn modelId="{D393C78F-03E9-4461-AB28-6E94DB2A0B8E}" type="presOf" srcId="{55EFAB5D-0D39-408F-9561-579B688AF818}" destId="{93549922-36A2-4A2B-94A4-B086BB7A4F42}" srcOrd="0" destOrd="0" presId="urn:microsoft.com/office/officeart/2005/8/layout/vList6"/>
    <dgm:cxn modelId="{A2C11A4D-935E-4767-BB6E-EBACFFF974F6}" type="presOf" srcId="{A8AEACF8-74E8-4C53-B6DE-C5E748B58811}" destId="{EB24B991-C816-421B-BA79-7366F0814C20}" srcOrd="0" destOrd="0" presId="urn:microsoft.com/office/officeart/2005/8/layout/vList6"/>
    <dgm:cxn modelId="{F06A97C4-681D-48CC-8BA3-FCF3593B51EC}" type="presOf" srcId="{6B968090-5768-4A32-BF2B-B29A7713D9BA}" destId="{0532720F-15A4-4FB6-A26F-40C7B8BF4F99}" srcOrd="0" destOrd="0" presId="urn:microsoft.com/office/officeart/2005/8/layout/vList6"/>
    <dgm:cxn modelId="{F8C250BC-76E0-44B4-87D1-B859ED8458C1}" type="presOf" srcId="{9016C0ED-18BA-42B8-B055-22F7D7A72BF1}" destId="{F36163F8-5572-4A16-84F5-10166095A8EE}" srcOrd="0" destOrd="0" presId="urn:microsoft.com/office/officeart/2005/8/layout/vList6"/>
    <dgm:cxn modelId="{C76260C1-3F51-4EF0-9C63-414495A0A056}" srcId="{9016C0ED-18BA-42B8-B055-22F7D7A72BF1}" destId="{55EFAB5D-0D39-408F-9561-579B688AF818}" srcOrd="0" destOrd="0" parTransId="{B2CA7202-A0ED-4088-B67B-2A5055126B38}" sibTransId="{69BAE26D-EF14-49D0-94E0-934527E3B79F}"/>
    <dgm:cxn modelId="{C055247F-BE07-45B4-B0B9-4DD13B6F3D3F}" type="presOf" srcId="{EDCD8673-8F5E-48D2-AFBB-C79730251136}" destId="{D9669DA6-9888-4092-8620-60C8450C042A}" srcOrd="0" destOrd="1" presId="urn:microsoft.com/office/officeart/2005/8/layout/vList6"/>
    <dgm:cxn modelId="{6AE27AEA-0658-4189-BF06-8F3B86F3E284}" srcId="{55EFAB5D-0D39-408F-9561-579B688AF818}" destId="{EDCD8673-8F5E-48D2-AFBB-C79730251136}" srcOrd="1" destOrd="0" parTransId="{CAAA9A7C-9DD6-493A-8740-9690CFF94DE9}" sibTransId="{99563FA7-8D68-4B97-8F8F-13EEB321CDCC}"/>
    <dgm:cxn modelId="{B1401AA3-FB9B-4DD1-9AF8-8904EC7F448B}" type="presParOf" srcId="{F36163F8-5572-4A16-84F5-10166095A8EE}" destId="{77AFDF6A-B98B-44A5-A67C-4A61ECC4AC06}" srcOrd="0" destOrd="0" presId="urn:microsoft.com/office/officeart/2005/8/layout/vList6"/>
    <dgm:cxn modelId="{BF43F2CD-A9F3-4851-B518-923D24C1F4EE}" type="presParOf" srcId="{77AFDF6A-B98B-44A5-A67C-4A61ECC4AC06}" destId="{93549922-36A2-4A2B-94A4-B086BB7A4F42}" srcOrd="0" destOrd="0" presId="urn:microsoft.com/office/officeart/2005/8/layout/vList6"/>
    <dgm:cxn modelId="{3186B5EF-F46D-4D03-8AAA-DA26B2096437}" type="presParOf" srcId="{77AFDF6A-B98B-44A5-A67C-4A61ECC4AC06}" destId="{D9669DA6-9888-4092-8620-60C8450C042A}" srcOrd="1" destOrd="0" presId="urn:microsoft.com/office/officeart/2005/8/layout/vList6"/>
    <dgm:cxn modelId="{814AA8B3-013E-4100-A098-D3CFBF49B6A3}" type="presParOf" srcId="{F36163F8-5572-4A16-84F5-10166095A8EE}" destId="{905FB4AF-5FB3-4888-B6FC-0EA3550E840D}" srcOrd="1" destOrd="0" presId="urn:microsoft.com/office/officeart/2005/8/layout/vList6"/>
    <dgm:cxn modelId="{8C0A7141-493B-4A57-A30B-0F8C3F924602}" type="presParOf" srcId="{F36163F8-5572-4A16-84F5-10166095A8EE}" destId="{D65D4F3C-FE4F-4605-8559-A5D0BE5966B5}" srcOrd="2" destOrd="0" presId="urn:microsoft.com/office/officeart/2005/8/layout/vList6"/>
    <dgm:cxn modelId="{AD27324F-D18A-49A5-BBCC-704D54D397D3}" type="presParOf" srcId="{D65D4F3C-FE4F-4605-8559-A5D0BE5966B5}" destId="{EB24B991-C816-421B-BA79-7366F0814C20}" srcOrd="0" destOrd="0" presId="urn:microsoft.com/office/officeart/2005/8/layout/vList6"/>
    <dgm:cxn modelId="{77EE4CF5-AC49-44E3-853C-62A357C440E3}" type="presParOf" srcId="{D65D4F3C-FE4F-4605-8559-A5D0BE5966B5}" destId="{0532720F-15A4-4FB6-A26F-40C7B8BF4F99}"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420BD07-B967-48A4-8C92-CF617C2F1497}"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076AF6F7-57BB-405F-B975-815CF559B4F0}">
      <dgm:prSet phldrT="[Text]"/>
      <dgm:spPr/>
      <dgm:t>
        <a:bodyPr/>
        <a:lstStyle/>
        <a:p>
          <a:r>
            <a:rPr lang="ar-SA" dirty="0" err="1" smtClean="0"/>
            <a:t>الخطا</a:t>
          </a:r>
          <a:r>
            <a:rPr lang="ar-SA" dirty="0" smtClean="0"/>
            <a:t> في تطبيق القانون على الوقائع</a:t>
          </a:r>
          <a:endParaRPr lang="en-US" dirty="0"/>
        </a:p>
      </dgm:t>
    </dgm:pt>
    <dgm:pt modelId="{49F310EE-8583-4C4E-9086-4B4486528596}" type="parTrans" cxnId="{6C645900-4ED0-4EC9-B3D4-007837C31DD5}">
      <dgm:prSet/>
      <dgm:spPr/>
      <dgm:t>
        <a:bodyPr/>
        <a:lstStyle/>
        <a:p>
          <a:endParaRPr lang="en-US"/>
        </a:p>
      </dgm:t>
    </dgm:pt>
    <dgm:pt modelId="{532E3DDF-A638-48F4-A43A-23606C74209D}" type="sibTrans" cxnId="{6C645900-4ED0-4EC9-B3D4-007837C31DD5}">
      <dgm:prSet/>
      <dgm:spPr/>
      <dgm:t>
        <a:bodyPr/>
        <a:lstStyle/>
        <a:p>
          <a:endParaRPr lang="en-US"/>
        </a:p>
      </dgm:t>
    </dgm:pt>
    <dgm:pt modelId="{23351784-C266-4CC8-B3CD-7584DD89CA4E}">
      <dgm:prSet phldrT="[Text]"/>
      <dgm:spPr/>
      <dgm:t>
        <a:bodyPr/>
        <a:lstStyle/>
        <a:p>
          <a:r>
            <a:rPr lang="ar-SA" dirty="0" smtClean="0"/>
            <a:t>عند صدور القرار على غير أساس الواقع المادي أي عدم حصول الوقائع أصلا</a:t>
          </a:r>
          <a:endParaRPr lang="en-US" dirty="0"/>
        </a:p>
      </dgm:t>
    </dgm:pt>
    <dgm:pt modelId="{AAC966C1-27D3-43FD-9F4D-9618B8052E3F}" type="parTrans" cxnId="{20587FF1-3613-4A8E-B277-D7E647D4EB0E}">
      <dgm:prSet/>
      <dgm:spPr/>
      <dgm:t>
        <a:bodyPr/>
        <a:lstStyle/>
        <a:p>
          <a:endParaRPr lang="en-US"/>
        </a:p>
      </dgm:t>
    </dgm:pt>
    <dgm:pt modelId="{39B3AA21-AC45-41CE-8731-B338D86FE21D}" type="sibTrans" cxnId="{20587FF1-3613-4A8E-B277-D7E647D4EB0E}">
      <dgm:prSet/>
      <dgm:spPr/>
      <dgm:t>
        <a:bodyPr/>
        <a:lstStyle/>
        <a:p>
          <a:endParaRPr lang="en-US"/>
        </a:p>
      </dgm:t>
    </dgm:pt>
    <dgm:pt modelId="{0385E9CB-3806-4613-B324-FA28C81AF28F}">
      <dgm:prSet phldrT="[Text]"/>
      <dgm:spPr/>
      <dgm:t>
        <a:bodyPr/>
        <a:lstStyle/>
        <a:p>
          <a:r>
            <a:rPr lang="ar-SA" dirty="0" smtClean="0"/>
            <a:t>او بسبب عدم تقدير الإدارة للوقائع أي تسويغ الوقائع </a:t>
          </a:r>
          <a:r>
            <a:rPr lang="ar-SA" dirty="0" err="1" smtClean="0"/>
            <a:t>لاصدار</a:t>
          </a:r>
          <a:r>
            <a:rPr lang="ar-SA" dirty="0" smtClean="0"/>
            <a:t> القرار الإداري</a:t>
          </a:r>
          <a:endParaRPr lang="en-US" dirty="0"/>
        </a:p>
      </dgm:t>
    </dgm:pt>
    <dgm:pt modelId="{5FCE42DC-7C84-4C86-9605-81628B162590}" type="parTrans" cxnId="{9689592B-E479-43C7-A04F-C57ADF5A60FF}">
      <dgm:prSet/>
      <dgm:spPr/>
      <dgm:t>
        <a:bodyPr/>
        <a:lstStyle/>
        <a:p>
          <a:endParaRPr lang="en-US"/>
        </a:p>
      </dgm:t>
    </dgm:pt>
    <dgm:pt modelId="{CE229620-7076-4842-9B93-402C7F0007CF}" type="sibTrans" cxnId="{9689592B-E479-43C7-A04F-C57ADF5A60FF}">
      <dgm:prSet/>
      <dgm:spPr/>
      <dgm:t>
        <a:bodyPr/>
        <a:lstStyle/>
        <a:p>
          <a:endParaRPr lang="en-US"/>
        </a:p>
      </dgm:t>
    </dgm:pt>
    <dgm:pt modelId="{CB9F2EB0-A224-4395-A10C-4240E1147753}">
      <dgm:prSet phldrT="[Text]"/>
      <dgm:spPr/>
      <dgm:t>
        <a:bodyPr/>
        <a:lstStyle/>
        <a:p>
          <a:r>
            <a:rPr lang="ar-SA" dirty="0" err="1" smtClean="0"/>
            <a:t>الخطا</a:t>
          </a:r>
          <a:r>
            <a:rPr lang="ar-SA" dirty="0" smtClean="0"/>
            <a:t> في تفسير القانون</a:t>
          </a:r>
          <a:endParaRPr lang="en-US" dirty="0"/>
        </a:p>
      </dgm:t>
    </dgm:pt>
    <dgm:pt modelId="{38A215F8-DB07-46B0-812E-7FF5CE45C064}" type="parTrans" cxnId="{F07994FB-34C1-41ED-8AAF-33C0C77FBEF6}">
      <dgm:prSet/>
      <dgm:spPr/>
      <dgm:t>
        <a:bodyPr/>
        <a:lstStyle/>
        <a:p>
          <a:endParaRPr lang="en-US"/>
        </a:p>
      </dgm:t>
    </dgm:pt>
    <dgm:pt modelId="{341A66BF-D5CE-4877-AE92-270649679A29}" type="sibTrans" cxnId="{F07994FB-34C1-41ED-8AAF-33C0C77FBEF6}">
      <dgm:prSet/>
      <dgm:spPr/>
      <dgm:t>
        <a:bodyPr/>
        <a:lstStyle/>
        <a:p>
          <a:endParaRPr lang="en-US"/>
        </a:p>
      </dgm:t>
    </dgm:pt>
    <dgm:pt modelId="{51D6AA01-99AE-4D98-B34B-F351AD102DE6}">
      <dgm:prSet phldrT="[Text]"/>
      <dgm:spPr/>
      <dgm:t>
        <a:bodyPr/>
        <a:lstStyle/>
        <a:p>
          <a:pPr rtl="1"/>
          <a:r>
            <a:rPr lang="ar-SA" dirty="0" smtClean="0"/>
            <a:t>أن تفسر الإدارة القاعدة تفسيرا يخالف التفسير الذي قصده المشرع سواء أكان ذلك عمدا ام من دون قصد</a:t>
          </a:r>
          <a:endParaRPr lang="en-US" dirty="0"/>
        </a:p>
      </dgm:t>
    </dgm:pt>
    <dgm:pt modelId="{4F04A98E-AF00-446C-9912-BB2376579373}" type="parTrans" cxnId="{44A6F9A7-A840-4079-A238-0EFE78E80514}">
      <dgm:prSet/>
      <dgm:spPr/>
      <dgm:t>
        <a:bodyPr/>
        <a:lstStyle/>
        <a:p>
          <a:endParaRPr lang="en-US"/>
        </a:p>
      </dgm:t>
    </dgm:pt>
    <dgm:pt modelId="{978D4714-5B86-444C-87A2-4B02D38B6880}" type="sibTrans" cxnId="{44A6F9A7-A840-4079-A238-0EFE78E80514}">
      <dgm:prSet/>
      <dgm:spPr/>
      <dgm:t>
        <a:bodyPr/>
        <a:lstStyle/>
        <a:p>
          <a:endParaRPr lang="en-US"/>
        </a:p>
      </dgm:t>
    </dgm:pt>
    <dgm:pt modelId="{B0D91CAF-E7A0-4E61-9343-5BC0007E67CC}">
      <dgm:prSet phldrT="[Text]"/>
      <dgm:spPr/>
      <dgm:t>
        <a:bodyPr/>
        <a:lstStyle/>
        <a:p>
          <a:r>
            <a:rPr lang="ar-SA" dirty="0" smtClean="0"/>
            <a:t>غالبا ما يعزي خطا الإدارة في تفسير القاعدة القانونية الى غموض القاعدة ذاتها وابهامها</a:t>
          </a:r>
          <a:endParaRPr lang="en-US" dirty="0"/>
        </a:p>
      </dgm:t>
    </dgm:pt>
    <dgm:pt modelId="{D2E5B2F1-FC27-4EF5-9F65-EB3E195040AA}" type="parTrans" cxnId="{708E42F5-B3B7-4F6E-AF1E-AFE7BC0FE014}">
      <dgm:prSet/>
      <dgm:spPr/>
      <dgm:t>
        <a:bodyPr/>
        <a:lstStyle/>
        <a:p>
          <a:endParaRPr lang="en-US"/>
        </a:p>
      </dgm:t>
    </dgm:pt>
    <dgm:pt modelId="{FD894244-8191-4917-9FFF-D4D7D99DD605}" type="sibTrans" cxnId="{708E42F5-B3B7-4F6E-AF1E-AFE7BC0FE014}">
      <dgm:prSet/>
      <dgm:spPr/>
      <dgm:t>
        <a:bodyPr/>
        <a:lstStyle/>
        <a:p>
          <a:endParaRPr lang="en-US"/>
        </a:p>
      </dgm:t>
    </dgm:pt>
    <dgm:pt modelId="{B1D05EC7-B9AA-4D49-94A1-6734421AC9EE}">
      <dgm:prSet phldrT="[Text]"/>
      <dgm:spPr/>
      <dgm:t>
        <a:bodyPr/>
        <a:lstStyle/>
        <a:p>
          <a:r>
            <a:rPr lang="ar-SA" dirty="0" smtClean="0"/>
            <a:t>المخالفة المباشرة او الصريحة للقانون</a:t>
          </a:r>
          <a:endParaRPr lang="en-US" dirty="0"/>
        </a:p>
      </dgm:t>
    </dgm:pt>
    <dgm:pt modelId="{36E4FFDC-8D76-43B9-88CD-1EBFE5D548A9}" type="parTrans" cxnId="{FAFC655C-51D2-4280-9A0C-C6A560957824}">
      <dgm:prSet/>
      <dgm:spPr/>
      <dgm:t>
        <a:bodyPr/>
        <a:lstStyle/>
        <a:p>
          <a:endParaRPr lang="en-US"/>
        </a:p>
      </dgm:t>
    </dgm:pt>
    <dgm:pt modelId="{6DD0606A-C3CF-485F-98A6-1B8CD74922FA}" type="sibTrans" cxnId="{FAFC655C-51D2-4280-9A0C-C6A560957824}">
      <dgm:prSet/>
      <dgm:spPr/>
      <dgm:t>
        <a:bodyPr/>
        <a:lstStyle/>
        <a:p>
          <a:endParaRPr lang="en-US"/>
        </a:p>
      </dgm:t>
    </dgm:pt>
    <dgm:pt modelId="{480EB59B-6E6E-4BFD-807C-B93721FFC9A9}">
      <dgm:prSet phldrT="[Text]"/>
      <dgm:spPr/>
      <dgm:t>
        <a:bodyPr/>
        <a:lstStyle/>
        <a:p>
          <a:r>
            <a:rPr lang="ar-SA" dirty="0" smtClean="0"/>
            <a:t>بأن تجاهل الإدارة القاعدة القانونية بشكل كلي او جزئي</a:t>
          </a:r>
          <a:endParaRPr lang="en-US" dirty="0"/>
        </a:p>
      </dgm:t>
    </dgm:pt>
    <dgm:pt modelId="{4B42C95D-EC89-43CA-8DBB-58CDABB4A049}" type="parTrans" cxnId="{EFA66B38-003E-4E09-B3BA-1A11C5086A7A}">
      <dgm:prSet/>
      <dgm:spPr/>
      <dgm:t>
        <a:bodyPr/>
        <a:lstStyle/>
        <a:p>
          <a:endParaRPr lang="en-US"/>
        </a:p>
      </dgm:t>
    </dgm:pt>
    <dgm:pt modelId="{384E5A95-0C4F-422E-9BE3-6826286CBA9D}" type="sibTrans" cxnId="{EFA66B38-003E-4E09-B3BA-1A11C5086A7A}">
      <dgm:prSet/>
      <dgm:spPr/>
      <dgm:t>
        <a:bodyPr/>
        <a:lstStyle/>
        <a:p>
          <a:endParaRPr lang="en-US"/>
        </a:p>
      </dgm:t>
    </dgm:pt>
    <dgm:pt modelId="{460E26F2-ACA5-41CE-B265-0AA49234B4E8}">
      <dgm:prSet phldrT="[Text]"/>
      <dgm:spPr/>
      <dgm:t>
        <a:bodyPr/>
        <a:lstStyle/>
        <a:p>
          <a:r>
            <a:rPr lang="ar-SA" dirty="0" smtClean="0"/>
            <a:t>المخالفة قد تكون ايجابية كما يمكن ان تكون سلبية </a:t>
          </a:r>
          <a:endParaRPr lang="en-US" dirty="0"/>
        </a:p>
      </dgm:t>
    </dgm:pt>
    <dgm:pt modelId="{7D489772-8AB7-418F-B7E3-95FB5C6C590A}" type="parTrans" cxnId="{56AA744E-19BC-4BAC-B651-2F79A38D3A4F}">
      <dgm:prSet/>
      <dgm:spPr/>
      <dgm:t>
        <a:bodyPr/>
        <a:lstStyle/>
        <a:p>
          <a:endParaRPr lang="en-US"/>
        </a:p>
      </dgm:t>
    </dgm:pt>
    <dgm:pt modelId="{506B1C24-C34D-4CE6-8353-F13B9F58A720}" type="sibTrans" cxnId="{56AA744E-19BC-4BAC-B651-2F79A38D3A4F}">
      <dgm:prSet/>
      <dgm:spPr/>
      <dgm:t>
        <a:bodyPr/>
        <a:lstStyle/>
        <a:p>
          <a:endParaRPr lang="en-US"/>
        </a:p>
      </dgm:t>
    </dgm:pt>
    <dgm:pt modelId="{B7EBB274-0CE1-4452-BF16-DA6813DCC916}" type="pres">
      <dgm:prSet presAssocID="{0420BD07-B967-48A4-8C92-CF617C2F1497}" presName="theList" presStyleCnt="0">
        <dgm:presLayoutVars>
          <dgm:dir/>
          <dgm:animLvl val="lvl"/>
          <dgm:resizeHandles val="exact"/>
        </dgm:presLayoutVars>
      </dgm:prSet>
      <dgm:spPr/>
    </dgm:pt>
    <dgm:pt modelId="{18BE0770-BB84-4583-AC9F-A7A5224D7787}" type="pres">
      <dgm:prSet presAssocID="{076AF6F7-57BB-405F-B975-815CF559B4F0}" presName="compNode" presStyleCnt="0"/>
      <dgm:spPr/>
    </dgm:pt>
    <dgm:pt modelId="{079D46B8-0CA1-4ED6-BF82-DF5D3D329BB6}" type="pres">
      <dgm:prSet presAssocID="{076AF6F7-57BB-405F-B975-815CF559B4F0}" presName="aNode" presStyleLbl="bgShp" presStyleIdx="0" presStyleCnt="3"/>
      <dgm:spPr/>
      <dgm:t>
        <a:bodyPr/>
        <a:lstStyle/>
        <a:p>
          <a:endParaRPr lang="en-US"/>
        </a:p>
      </dgm:t>
    </dgm:pt>
    <dgm:pt modelId="{C2331F0E-C07C-433D-95FB-E7F73B24FC10}" type="pres">
      <dgm:prSet presAssocID="{076AF6F7-57BB-405F-B975-815CF559B4F0}" presName="textNode" presStyleLbl="bgShp" presStyleIdx="0" presStyleCnt="3"/>
      <dgm:spPr/>
      <dgm:t>
        <a:bodyPr/>
        <a:lstStyle/>
        <a:p>
          <a:endParaRPr lang="en-US"/>
        </a:p>
      </dgm:t>
    </dgm:pt>
    <dgm:pt modelId="{8F27B842-530B-471C-B0AB-1FCDE37CF641}" type="pres">
      <dgm:prSet presAssocID="{076AF6F7-57BB-405F-B975-815CF559B4F0}" presName="compChildNode" presStyleCnt="0"/>
      <dgm:spPr/>
    </dgm:pt>
    <dgm:pt modelId="{03E246D1-82A6-4BA8-8BC4-6DE2E65F3DD4}" type="pres">
      <dgm:prSet presAssocID="{076AF6F7-57BB-405F-B975-815CF559B4F0}" presName="theInnerList" presStyleCnt="0"/>
      <dgm:spPr/>
    </dgm:pt>
    <dgm:pt modelId="{52E8802D-EE48-41E1-9355-2251ABF8B28E}" type="pres">
      <dgm:prSet presAssocID="{23351784-C266-4CC8-B3CD-7584DD89CA4E}" presName="childNode" presStyleLbl="node1" presStyleIdx="0" presStyleCnt="6">
        <dgm:presLayoutVars>
          <dgm:bulletEnabled val="1"/>
        </dgm:presLayoutVars>
      </dgm:prSet>
      <dgm:spPr/>
      <dgm:t>
        <a:bodyPr/>
        <a:lstStyle/>
        <a:p>
          <a:endParaRPr lang="en-US"/>
        </a:p>
      </dgm:t>
    </dgm:pt>
    <dgm:pt modelId="{2D79CAAB-C75B-4CEF-872D-42A71B13F35C}" type="pres">
      <dgm:prSet presAssocID="{23351784-C266-4CC8-B3CD-7584DD89CA4E}" presName="aSpace2" presStyleCnt="0"/>
      <dgm:spPr/>
    </dgm:pt>
    <dgm:pt modelId="{5EA81128-C3E3-4AB9-A8F2-82C0940DA605}" type="pres">
      <dgm:prSet presAssocID="{0385E9CB-3806-4613-B324-FA28C81AF28F}" presName="childNode" presStyleLbl="node1" presStyleIdx="1" presStyleCnt="6">
        <dgm:presLayoutVars>
          <dgm:bulletEnabled val="1"/>
        </dgm:presLayoutVars>
      </dgm:prSet>
      <dgm:spPr/>
      <dgm:t>
        <a:bodyPr/>
        <a:lstStyle/>
        <a:p>
          <a:endParaRPr lang="en-US"/>
        </a:p>
      </dgm:t>
    </dgm:pt>
    <dgm:pt modelId="{A62A8B8B-26E4-427B-9444-965F83C7A99F}" type="pres">
      <dgm:prSet presAssocID="{076AF6F7-57BB-405F-B975-815CF559B4F0}" presName="aSpace" presStyleCnt="0"/>
      <dgm:spPr/>
    </dgm:pt>
    <dgm:pt modelId="{645E5A7B-E4C9-4FCC-A1B0-B18959E2F988}" type="pres">
      <dgm:prSet presAssocID="{CB9F2EB0-A224-4395-A10C-4240E1147753}" presName="compNode" presStyleCnt="0"/>
      <dgm:spPr/>
    </dgm:pt>
    <dgm:pt modelId="{FC91DDE0-9276-441F-B322-72F3E7C052D7}" type="pres">
      <dgm:prSet presAssocID="{CB9F2EB0-A224-4395-A10C-4240E1147753}" presName="aNode" presStyleLbl="bgShp" presStyleIdx="1" presStyleCnt="3"/>
      <dgm:spPr/>
      <dgm:t>
        <a:bodyPr/>
        <a:lstStyle/>
        <a:p>
          <a:endParaRPr lang="en-US"/>
        </a:p>
      </dgm:t>
    </dgm:pt>
    <dgm:pt modelId="{5F753658-2755-48F8-A0B0-0D80AC551003}" type="pres">
      <dgm:prSet presAssocID="{CB9F2EB0-A224-4395-A10C-4240E1147753}" presName="textNode" presStyleLbl="bgShp" presStyleIdx="1" presStyleCnt="3"/>
      <dgm:spPr/>
      <dgm:t>
        <a:bodyPr/>
        <a:lstStyle/>
        <a:p>
          <a:endParaRPr lang="en-US"/>
        </a:p>
      </dgm:t>
    </dgm:pt>
    <dgm:pt modelId="{25ADF959-71C8-41A9-8FD3-B31D3E548D3D}" type="pres">
      <dgm:prSet presAssocID="{CB9F2EB0-A224-4395-A10C-4240E1147753}" presName="compChildNode" presStyleCnt="0"/>
      <dgm:spPr/>
    </dgm:pt>
    <dgm:pt modelId="{438AD07D-EFEF-4C17-9F28-D0E9BFBCCF9D}" type="pres">
      <dgm:prSet presAssocID="{CB9F2EB0-A224-4395-A10C-4240E1147753}" presName="theInnerList" presStyleCnt="0"/>
      <dgm:spPr/>
    </dgm:pt>
    <dgm:pt modelId="{0116F27A-FA26-4151-BB69-E5C7BC7AC824}" type="pres">
      <dgm:prSet presAssocID="{51D6AA01-99AE-4D98-B34B-F351AD102DE6}" presName="childNode" presStyleLbl="node1" presStyleIdx="2" presStyleCnt="6">
        <dgm:presLayoutVars>
          <dgm:bulletEnabled val="1"/>
        </dgm:presLayoutVars>
      </dgm:prSet>
      <dgm:spPr/>
      <dgm:t>
        <a:bodyPr/>
        <a:lstStyle/>
        <a:p>
          <a:endParaRPr lang="en-US"/>
        </a:p>
      </dgm:t>
    </dgm:pt>
    <dgm:pt modelId="{D0D3719E-81ED-489C-884F-0AE2C439DA65}" type="pres">
      <dgm:prSet presAssocID="{51D6AA01-99AE-4D98-B34B-F351AD102DE6}" presName="aSpace2" presStyleCnt="0"/>
      <dgm:spPr/>
    </dgm:pt>
    <dgm:pt modelId="{0EB99192-117D-4463-A093-9505C968FD65}" type="pres">
      <dgm:prSet presAssocID="{B0D91CAF-E7A0-4E61-9343-5BC0007E67CC}" presName="childNode" presStyleLbl="node1" presStyleIdx="3" presStyleCnt="6">
        <dgm:presLayoutVars>
          <dgm:bulletEnabled val="1"/>
        </dgm:presLayoutVars>
      </dgm:prSet>
      <dgm:spPr/>
      <dgm:t>
        <a:bodyPr/>
        <a:lstStyle/>
        <a:p>
          <a:endParaRPr lang="en-US"/>
        </a:p>
      </dgm:t>
    </dgm:pt>
    <dgm:pt modelId="{531784B2-DF9B-4979-8839-82BA4B43D2B8}" type="pres">
      <dgm:prSet presAssocID="{CB9F2EB0-A224-4395-A10C-4240E1147753}" presName="aSpace" presStyleCnt="0"/>
      <dgm:spPr/>
    </dgm:pt>
    <dgm:pt modelId="{D7632386-026B-432B-9863-24BCD6D387A0}" type="pres">
      <dgm:prSet presAssocID="{B1D05EC7-B9AA-4D49-94A1-6734421AC9EE}" presName="compNode" presStyleCnt="0"/>
      <dgm:spPr/>
    </dgm:pt>
    <dgm:pt modelId="{FCF07BA0-95BF-4CBD-8E89-DE292C599097}" type="pres">
      <dgm:prSet presAssocID="{B1D05EC7-B9AA-4D49-94A1-6734421AC9EE}" presName="aNode" presStyleLbl="bgShp" presStyleIdx="2" presStyleCnt="3"/>
      <dgm:spPr/>
      <dgm:t>
        <a:bodyPr/>
        <a:lstStyle/>
        <a:p>
          <a:endParaRPr lang="en-US"/>
        </a:p>
      </dgm:t>
    </dgm:pt>
    <dgm:pt modelId="{F63BCF44-5A5D-47A0-B092-A15DC5F099C4}" type="pres">
      <dgm:prSet presAssocID="{B1D05EC7-B9AA-4D49-94A1-6734421AC9EE}" presName="textNode" presStyleLbl="bgShp" presStyleIdx="2" presStyleCnt="3"/>
      <dgm:spPr/>
      <dgm:t>
        <a:bodyPr/>
        <a:lstStyle/>
        <a:p>
          <a:endParaRPr lang="en-US"/>
        </a:p>
      </dgm:t>
    </dgm:pt>
    <dgm:pt modelId="{B4A72276-4536-404A-BC46-BC06C717649E}" type="pres">
      <dgm:prSet presAssocID="{B1D05EC7-B9AA-4D49-94A1-6734421AC9EE}" presName="compChildNode" presStyleCnt="0"/>
      <dgm:spPr/>
    </dgm:pt>
    <dgm:pt modelId="{01DA5DBE-791D-408D-ABC7-D98C4448D3A2}" type="pres">
      <dgm:prSet presAssocID="{B1D05EC7-B9AA-4D49-94A1-6734421AC9EE}" presName="theInnerList" presStyleCnt="0"/>
      <dgm:spPr/>
    </dgm:pt>
    <dgm:pt modelId="{767E594D-7E93-4037-B313-B0C8F193F73C}" type="pres">
      <dgm:prSet presAssocID="{480EB59B-6E6E-4BFD-807C-B93721FFC9A9}" presName="childNode" presStyleLbl="node1" presStyleIdx="4" presStyleCnt="6">
        <dgm:presLayoutVars>
          <dgm:bulletEnabled val="1"/>
        </dgm:presLayoutVars>
      </dgm:prSet>
      <dgm:spPr/>
      <dgm:t>
        <a:bodyPr/>
        <a:lstStyle/>
        <a:p>
          <a:endParaRPr lang="en-US"/>
        </a:p>
      </dgm:t>
    </dgm:pt>
    <dgm:pt modelId="{CF6696F9-99EC-43C3-8804-187C5744DD60}" type="pres">
      <dgm:prSet presAssocID="{480EB59B-6E6E-4BFD-807C-B93721FFC9A9}" presName="aSpace2" presStyleCnt="0"/>
      <dgm:spPr/>
    </dgm:pt>
    <dgm:pt modelId="{260F39A8-1AEA-48CC-A58C-33C012FC77CD}" type="pres">
      <dgm:prSet presAssocID="{460E26F2-ACA5-41CE-B265-0AA49234B4E8}" presName="childNode" presStyleLbl="node1" presStyleIdx="5" presStyleCnt="6">
        <dgm:presLayoutVars>
          <dgm:bulletEnabled val="1"/>
        </dgm:presLayoutVars>
      </dgm:prSet>
      <dgm:spPr/>
      <dgm:t>
        <a:bodyPr/>
        <a:lstStyle/>
        <a:p>
          <a:endParaRPr lang="en-US"/>
        </a:p>
      </dgm:t>
    </dgm:pt>
  </dgm:ptLst>
  <dgm:cxnLst>
    <dgm:cxn modelId="{972E1D9E-DA22-49DB-9B0E-B666978583F3}" type="presOf" srcId="{CB9F2EB0-A224-4395-A10C-4240E1147753}" destId="{5F753658-2755-48F8-A0B0-0D80AC551003}" srcOrd="1" destOrd="0" presId="urn:microsoft.com/office/officeart/2005/8/layout/lProcess2"/>
    <dgm:cxn modelId="{20587FF1-3613-4A8E-B277-D7E647D4EB0E}" srcId="{076AF6F7-57BB-405F-B975-815CF559B4F0}" destId="{23351784-C266-4CC8-B3CD-7584DD89CA4E}" srcOrd="0" destOrd="0" parTransId="{AAC966C1-27D3-43FD-9F4D-9618B8052E3F}" sibTransId="{39B3AA21-AC45-41CE-8731-B338D86FE21D}"/>
    <dgm:cxn modelId="{82D79C23-3336-4F8B-A532-5C42B18E398D}" type="presOf" srcId="{CB9F2EB0-A224-4395-A10C-4240E1147753}" destId="{FC91DDE0-9276-441F-B322-72F3E7C052D7}" srcOrd="0" destOrd="0" presId="urn:microsoft.com/office/officeart/2005/8/layout/lProcess2"/>
    <dgm:cxn modelId="{ACEAF406-5B76-4CC6-85DE-1AC3288BEB92}" type="presOf" srcId="{B1D05EC7-B9AA-4D49-94A1-6734421AC9EE}" destId="{F63BCF44-5A5D-47A0-B092-A15DC5F099C4}" srcOrd="1" destOrd="0" presId="urn:microsoft.com/office/officeart/2005/8/layout/lProcess2"/>
    <dgm:cxn modelId="{A0E46656-0EF5-4AC0-915D-13876CF88766}" type="presOf" srcId="{480EB59B-6E6E-4BFD-807C-B93721FFC9A9}" destId="{767E594D-7E93-4037-B313-B0C8F193F73C}" srcOrd="0" destOrd="0" presId="urn:microsoft.com/office/officeart/2005/8/layout/lProcess2"/>
    <dgm:cxn modelId="{FAFC655C-51D2-4280-9A0C-C6A560957824}" srcId="{0420BD07-B967-48A4-8C92-CF617C2F1497}" destId="{B1D05EC7-B9AA-4D49-94A1-6734421AC9EE}" srcOrd="2" destOrd="0" parTransId="{36E4FFDC-8D76-43B9-88CD-1EBFE5D548A9}" sibTransId="{6DD0606A-C3CF-485F-98A6-1B8CD74922FA}"/>
    <dgm:cxn modelId="{4CBE8F73-016A-4D1C-BB33-9770FA08DD31}" type="presOf" srcId="{51D6AA01-99AE-4D98-B34B-F351AD102DE6}" destId="{0116F27A-FA26-4151-BB69-E5C7BC7AC824}" srcOrd="0" destOrd="0" presId="urn:microsoft.com/office/officeart/2005/8/layout/lProcess2"/>
    <dgm:cxn modelId="{F07994FB-34C1-41ED-8AAF-33C0C77FBEF6}" srcId="{0420BD07-B967-48A4-8C92-CF617C2F1497}" destId="{CB9F2EB0-A224-4395-A10C-4240E1147753}" srcOrd="1" destOrd="0" parTransId="{38A215F8-DB07-46B0-812E-7FF5CE45C064}" sibTransId="{341A66BF-D5CE-4877-AE92-270649679A29}"/>
    <dgm:cxn modelId="{6C645900-4ED0-4EC9-B3D4-007837C31DD5}" srcId="{0420BD07-B967-48A4-8C92-CF617C2F1497}" destId="{076AF6F7-57BB-405F-B975-815CF559B4F0}" srcOrd="0" destOrd="0" parTransId="{49F310EE-8583-4C4E-9086-4B4486528596}" sibTransId="{532E3DDF-A638-48F4-A43A-23606C74209D}"/>
    <dgm:cxn modelId="{9245ECEB-90DC-4D23-AFF0-229FFC5A05A7}" type="presOf" srcId="{23351784-C266-4CC8-B3CD-7584DD89CA4E}" destId="{52E8802D-EE48-41E1-9355-2251ABF8B28E}" srcOrd="0" destOrd="0" presId="urn:microsoft.com/office/officeart/2005/8/layout/lProcess2"/>
    <dgm:cxn modelId="{FEDC2A59-1320-4921-A54F-4DA876B544D6}" type="presOf" srcId="{0420BD07-B967-48A4-8C92-CF617C2F1497}" destId="{B7EBB274-0CE1-4452-BF16-DA6813DCC916}" srcOrd="0" destOrd="0" presId="urn:microsoft.com/office/officeart/2005/8/layout/lProcess2"/>
    <dgm:cxn modelId="{6E29506A-0E54-4797-91E5-3D2DBA05743D}" type="presOf" srcId="{076AF6F7-57BB-405F-B975-815CF559B4F0}" destId="{C2331F0E-C07C-433D-95FB-E7F73B24FC10}" srcOrd="1" destOrd="0" presId="urn:microsoft.com/office/officeart/2005/8/layout/lProcess2"/>
    <dgm:cxn modelId="{ECCC7AF2-8401-4E3F-8364-BEF1A49B91B5}" type="presOf" srcId="{0385E9CB-3806-4613-B324-FA28C81AF28F}" destId="{5EA81128-C3E3-4AB9-A8F2-82C0940DA605}" srcOrd="0" destOrd="0" presId="urn:microsoft.com/office/officeart/2005/8/layout/lProcess2"/>
    <dgm:cxn modelId="{44A6F9A7-A840-4079-A238-0EFE78E80514}" srcId="{CB9F2EB0-A224-4395-A10C-4240E1147753}" destId="{51D6AA01-99AE-4D98-B34B-F351AD102DE6}" srcOrd="0" destOrd="0" parTransId="{4F04A98E-AF00-446C-9912-BB2376579373}" sibTransId="{978D4714-5B86-444C-87A2-4B02D38B6880}"/>
    <dgm:cxn modelId="{5F00EDB8-43AB-4A99-A399-94BF1306CF61}" type="presOf" srcId="{076AF6F7-57BB-405F-B975-815CF559B4F0}" destId="{079D46B8-0CA1-4ED6-BF82-DF5D3D329BB6}" srcOrd="0" destOrd="0" presId="urn:microsoft.com/office/officeart/2005/8/layout/lProcess2"/>
    <dgm:cxn modelId="{EF381949-7C55-4DBA-ABE3-6BD63AD0849E}" type="presOf" srcId="{B0D91CAF-E7A0-4E61-9343-5BC0007E67CC}" destId="{0EB99192-117D-4463-A093-9505C968FD65}" srcOrd="0" destOrd="0" presId="urn:microsoft.com/office/officeart/2005/8/layout/lProcess2"/>
    <dgm:cxn modelId="{56AA744E-19BC-4BAC-B651-2F79A38D3A4F}" srcId="{B1D05EC7-B9AA-4D49-94A1-6734421AC9EE}" destId="{460E26F2-ACA5-41CE-B265-0AA49234B4E8}" srcOrd="1" destOrd="0" parTransId="{7D489772-8AB7-418F-B7E3-95FB5C6C590A}" sibTransId="{506B1C24-C34D-4CE6-8353-F13B9F58A720}"/>
    <dgm:cxn modelId="{9689592B-E479-43C7-A04F-C57ADF5A60FF}" srcId="{076AF6F7-57BB-405F-B975-815CF559B4F0}" destId="{0385E9CB-3806-4613-B324-FA28C81AF28F}" srcOrd="1" destOrd="0" parTransId="{5FCE42DC-7C84-4C86-9605-81628B162590}" sibTransId="{CE229620-7076-4842-9B93-402C7F0007CF}"/>
    <dgm:cxn modelId="{F3FD55E0-D5E9-4DE4-8091-EE412D52CE80}" type="presOf" srcId="{460E26F2-ACA5-41CE-B265-0AA49234B4E8}" destId="{260F39A8-1AEA-48CC-A58C-33C012FC77CD}" srcOrd="0" destOrd="0" presId="urn:microsoft.com/office/officeart/2005/8/layout/lProcess2"/>
    <dgm:cxn modelId="{EFA66B38-003E-4E09-B3BA-1A11C5086A7A}" srcId="{B1D05EC7-B9AA-4D49-94A1-6734421AC9EE}" destId="{480EB59B-6E6E-4BFD-807C-B93721FFC9A9}" srcOrd="0" destOrd="0" parTransId="{4B42C95D-EC89-43CA-8DBB-58CDABB4A049}" sibTransId="{384E5A95-0C4F-422E-9BE3-6826286CBA9D}"/>
    <dgm:cxn modelId="{6DFFDD0F-330A-4E17-AA1F-D0060F956DE5}" type="presOf" srcId="{B1D05EC7-B9AA-4D49-94A1-6734421AC9EE}" destId="{FCF07BA0-95BF-4CBD-8E89-DE292C599097}" srcOrd="0" destOrd="0" presId="urn:microsoft.com/office/officeart/2005/8/layout/lProcess2"/>
    <dgm:cxn modelId="{708E42F5-B3B7-4F6E-AF1E-AFE7BC0FE014}" srcId="{CB9F2EB0-A224-4395-A10C-4240E1147753}" destId="{B0D91CAF-E7A0-4E61-9343-5BC0007E67CC}" srcOrd="1" destOrd="0" parTransId="{D2E5B2F1-FC27-4EF5-9F65-EB3E195040AA}" sibTransId="{FD894244-8191-4917-9FFF-D4D7D99DD605}"/>
    <dgm:cxn modelId="{E3D41D97-E1A2-4FD4-B911-E4487EF1D022}" type="presParOf" srcId="{B7EBB274-0CE1-4452-BF16-DA6813DCC916}" destId="{18BE0770-BB84-4583-AC9F-A7A5224D7787}" srcOrd="0" destOrd="0" presId="urn:microsoft.com/office/officeart/2005/8/layout/lProcess2"/>
    <dgm:cxn modelId="{45D14BE2-CA51-444C-96EC-91B28F226289}" type="presParOf" srcId="{18BE0770-BB84-4583-AC9F-A7A5224D7787}" destId="{079D46B8-0CA1-4ED6-BF82-DF5D3D329BB6}" srcOrd="0" destOrd="0" presId="urn:microsoft.com/office/officeart/2005/8/layout/lProcess2"/>
    <dgm:cxn modelId="{668965F5-2029-4F23-8107-01F8ED183CC8}" type="presParOf" srcId="{18BE0770-BB84-4583-AC9F-A7A5224D7787}" destId="{C2331F0E-C07C-433D-95FB-E7F73B24FC10}" srcOrd="1" destOrd="0" presId="urn:microsoft.com/office/officeart/2005/8/layout/lProcess2"/>
    <dgm:cxn modelId="{0B52F655-797C-4AD7-A4AD-78D24A540F89}" type="presParOf" srcId="{18BE0770-BB84-4583-AC9F-A7A5224D7787}" destId="{8F27B842-530B-471C-B0AB-1FCDE37CF641}" srcOrd="2" destOrd="0" presId="urn:microsoft.com/office/officeart/2005/8/layout/lProcess2"/>
    <dgm:cxn modelId="{FAEA8E36-4CD2-49EC-804C-1A62068E8345}" type="presParOf" srcId="{8F27B842-530B-471C-B0AB-1FCDE37CF641}" destId="{03E246D1-82A6-4BA8-8BC4-6DE2E65F3DD4}" srcOrd="0" destOrd="0" presId="urn:microsoft.com/office/officeart/2005/8/layout/lProcess2"/>
    <dgm:cxn modelId="{D81AA843-E1C7-4FC0-826F-26A3C43EE451}" type="presParOf" srcId="{03E246D1-82A6-4BA8-8BC4-6DE2E65F3DD4}" destId="{52E8802D-EE48-41E1-9355-2251ABF8B28E}" srcOrd="0" destOrd="0" presId="urn:microsoft.com/office/officeart/2005/8/layout/lProcess2"/>
    <dgm:cxn modelId="{E1349BFB-ECF0-4998-A11B-24CC9B02C775}" type="presParOf" srcId="{03E246D1-82A6-4BA8-8BC4-6DE2E65F3DD4}" destId="{2D79CAAB-C75B-4CEF-872D-42A71B13F35C}" srcOrd="1" destOrd="0" presId="urn:microsoft.com/office/officeart/2005/8/layout/lProcess2"/>
    <dgm:cxn modelId="{815C87B0-0944-4578-BE30-E4CBBBEAFA63}" type="presParOf" srcId="{03E246D1-82A6-4BA8-8BC4-6DE2E65F3DD4}" destId="{5EA81128-C3E3-4AB9-A8F2-82C0940DA605}" srcOrd="2" destOrd="0" presId="urn:microsoft.com/office/officeart/2005/8/layout/lProcess2"/>
    <dgm:cxn modelId="{99FBB722-5E82-45E4-8B56-BBF157B8F347}" type="presParOf" srcId="{B7EBB274-0CE1-4452-BF16-DA6813DCC916}" destId="{A62A8B8B-26E4-427B-9444-965F83C7A99F}" srcOrd="1" destOrd="0" presId="urn:microsoft.com/office/officeart/2005/8/layout/lProcess2"/>
    <dgm:cxn modelId="{0562E384-E74A-4002-AF9E-93A1D3747C3A}" type="presParOf" srcId="{B7EBB274-0CE1-4452-BF16-DA6813DCC916}" destId="{645E5A7B-E4C9-4FCC-A1B0-B18959E2F988}" srcOrd="2" destOrd="0" presId="urn:microsoft.com/office/officeart/2005/8/layout/lProcess2"/>
    <dgm:cxn modelId="{D997F02C-9B6E-4212-8877-9A0534ACF1B6}" type="presParOf" srcId="{645E5A7B-E4C9-4FCC-A1B0-B18959E2F988}" destId="{FC91DDE0-9276-441F-B322-72F3E7C052D7}" srcOrd="0" destOrd="0" presId="urn:microsoft.com/office/officeart/2005/8/layout/lProcess2"/>
    <dgm:cxn modelId="{2B2B1DEA-4115-4C35-A789-B3EC03D15ECC}" type="presParOf" srcId="{645E5A7B-E4C9-4FCC-A1B0-B18959E2F988}" destId="{5F753658-2755-48F8-A0B0-0D80AC551003}" srcOrd="1" destOrd="0" presId="urn:microsoft.com/office/officeart/2005/8/layout/lProcess2"/>
    <dgm:cxn modelId="{8AD60B87-1D25-4661-A9C0-A80E0F04F882}" type="presParOf" srcId="{645E5A7B-E4C9-4FCC-A1B0-B18959E2F988}" destId="{25ADF959-71C8-41A9-8FD3-B31D3E548D3D}" srcOrd="2" destOrd="0" presId="urn:microsoft.com/office/officeart/2005/8/layout/lProcess2"/>
    <dgm:cxn modelId="{DABF746E-5D41-4DFD-916C-0AE23A20031B}" type="presParOf" srcId="{25ADF959-71C8-41A9-8FD3-B31D3E548D3D}" destId="{438AD07D-EFEF-4C17-9F28-D0E9BFBCCF9D}" srcOrd="0" destOrd="0" presId="urn:microsoft.com/office/officeart/2005/8/layout/lProcess2"/>
    <dgm:cxn modelId="{2386151D-E6B3-4EF5-84F9-FEC38A2F8FBF}" type="presParOf" srcId="{438AD07D-EFEF-4C17-9F28-D0E9BFBCCF9D}" destId="{0116F27A-FA26-4151-BB69-E5C7BC7AC824}" srcOrd="0" destOrd="0" presId="urn:microsoft.com/office/officeart/2005/8/layout/lProcess2"/>
    <dgm:cxn modelId="{13B3352A-37F5-4696-92FF-51330B2CE2FF}" type="presParOf" srcId="{438AD07D-EFEF-4C17-9F28-D0E9BFBCCF9D}" destId="{D0D3719E-81ED-489C-884F-0AE2C439DA65}" srcOrd="1" destOrd="0" presId="urn:microsoft.com/office/officeart/2005/8/layout/lProcess2"/>
    <dgm:cxn modelId="{1C7C1F07-6C7D-4EBF-B967-2911532C563F}" type="presParOf" srcId="{438AD07D-EFEF-4C17-9F28-D0E9BFBCCF9D}" destId="{0EB99192-117D-4463-A093-9505C968FD65}" srcOrd="2" destOrd="0" presId="urn:microsoft.com/office/officeart/2005/8/layout/lProcess2"/>
    <dgm:cxn modelId="{8ED6CC52-867B-4D8E-855E-83DD83AC1715}" type="presParOf" srcId="{B7EBB274-0CE1-4452-BF16-DA6813DCC916}" destId="{531784B2-DF9B-4979-8839-82BA4B43D2B8}" srcOrd="3" destOrd="0" presId="urn:microsoft.com/office/officeart/2005/8/layout/lProcess2"/>
    <dgm:cxn modelId="{8F7C4CEE-C44A-4053-B166-3813ED573026}" type="presParOf" srcId="{B7EBB274-0CE1-4452-BF16-DA6813DCC916}" destId="{D7632386-026B-432B-9863-24BCD6D387A0}" srcOrd="4" destOrd="0" presId="urn:microsoft.com/office/officeart/2005/8/layout/lProcess2"/>
    <dgm:cxn modelId="{B712A74F-419D-459D-A3D8-549211D75F16}" type="presParOf" srcId="{D7632386-026B-432B-9863-24BCD6D387A0}" destId="{FCF07BA0-95BF-4CBD-8E89-DE292C599097}" srcOrd="0" destOrd="0" presId="urn:microsoft.com/office/officeart/2005/8/layout/lProcess2"/>
    <dgm:cxn modelId="{B703CBDC-1270-4988-A82F-0E2573CE36F4}" type="presParOf" srcId="{D7632386-026B-432B-9863-24BCD6D387A0}" destId="{F63BCF44-5A5D-47A0-B092-A15DC5F099C4}" srcOrd="1" destOrd="0" presId="urn:microsoft.com/office/officeart/2005/8/layout/lProcess2"/>
    <dgm:cxn modelId="{20E6A0E3-E5F0-418C-95E1-D17083C08874}" type="presParOf" srcId="{D7632386-026B-432B-9863-24BCD6D387A0}" destId="{B4A72276-4536-404A-BC46-BC06C717649E}" srcOrd="2" destOrd="0" presId="urn:microsoft.com/office/officeart/2005/8/layout/lProcess2"/>
    <dgm:cxn modelId="{56B94D20-ADB3-4EB5-B317-F9A0ACBEC76B}" type="presParOf" srcId="{B4A72276-4536-404A-BC46-BC06C717649E}" destId="{01DA5DBE-791D-408D-ABC7-D98C4448D3A2}" srcOrd="0" destOrd="0" presId="urn:microsoft.com/office/officeart/2005/8/layout/lProcess2"/>
    <dgm:cxn modelId="{27B1ABEE-64B1-4E66-9B0F-79655F95A11C}" type="presParOf" srcId="{01DA5DBE-791D-408D-ABC7-D98C4448D3A2}" destId="{767E594D-7E93-4037-B313-B0C8F193F73C}" srcOrd="0" destOrd="0" presId="urn:microsoft.com/office/officeart/2005/8/layout/lProcess2"/>
    <dgm:cxn modelId="{6209FEA3-01EF-4330-BA40-0726D700F347}" type="presParOf" srcId="{01DA5DBE-791D-408D-ABC7-D98C4448D3A2}" destId="{CF6696F9-99EC-43C3-8804-187C5744DD60}" srcOrd="1" destOrd="0" presId="urn:microsoft.com/office/officeart/2005/8/layout/lProcess2"/>
    <dgm:cxn modelId="{E4C4DEA2-06E2-4B42-B2B8-5B43BED17E3F}" type="presParOf" srcId="{01DA5DBE-791D-408D-ABC7-D98C4448D3A2}" destId="{260F39A8-1AEA-48CC-A58C-33C012FC77CD}"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BA90E-F7D5-44E8-AD3F-15D26C5A2383}">
      <dsp:nvSpPr>
        <dsp:cNvPr id="0" name=""/>
        <dsp:cNvSpPr/>
      </dsp:nvSpPr>
      <dsp:spPr>
        <a:xfrm rot="10800000">
          <a:off x="0" y="491"/>
          <a:ext cx="6492240" cy="191587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4226AE-A884-402B-9672-3028405C7CB4}">
      <dsp:nvSpPr>
        <dsp:cNvPr id="0" name=""/>
        <dsp:cNvSpPr/>
      </dsp:nvSpPr>
      <dsp:spPr>
        <a:xfrm>
          <a:off x="6492240" y="491"/>
          <a:ext cx="4328160" cy="19158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ar-SA" sz="6500" kern="1200" dirty="0" smtClean="0"/>
            <a:t>اولاً</a:t>
          </a:r>
          <a:endParaRPr lang="en-US" sz="6500" kern="1200" dirty="0"/>
        </a:p>
      </dsp:txBody>
      <dsp:txXfrm>
        <a:off x="6585765" y="94016"/>
        <a:ext cx="4141110" cy="1728821"/>
      </dsp:txXfrm>
    </dsp:sp>
    <dsp:sp modelId="{65B062A1-3B72-424F-8B28-544EB8636836}">
      <dsp:nvSpPr>
        <dsp:cNvPr id="0" name=""/>
        <dsp:cNvSpPr/>
      </dsp:nvSpPr>
      <dsp:spPr>
        <a:xfrm rot="10800000">
          <a:off x="0" y="2107950"/>
          <a:ext cx="6492240" cy="191587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91404-34D0-4E03-BB9D-009313F231C7}">
      <dsp:nvSpPr>
        <dsp:cNvPr id="0" name=""/>
        <dsp:cNvSpPr/>
      </dsp:nvSpPr>
      <dsp:spPr>
        <a:xfrm>
          <a:off x="6492240" y="2107950"/>
          <a:ext cx="4328160" cy="19158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ar-SA" sz="6500" kern="1200" dirty="0" smtClean="0"/>
            <a:t>ثانياً</a:t>
          </a:r>
          <a:endParaRPr lang="en-US" sz="6500" kern="1200" dirty="0"/>
        </a:p>
      </dsp:txBody>
      <dsp:txXfrm>
        <a:off x="6585765" y="2201475"/>
        <a:ext cx="4141110" cy="17288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4151A-9F5B-490A-A004-76DFB40A5BAD}">
      <dsp:nvSpPr>
        <dsp:cNvPr id="0" name=""/>
        <dsp:cNvSpPr/>
      </dsp:nvSpPr>
      <dsp:spPr>
        <a:xfrm>
          <a:off x="2417571" y="934055"/>
          <a:ext cx="1097198" cy="365732"/>
        </a:xfrm>
        <a:custGeom>
          <a:avLst/>
          <a:gdLst/>
          <a:ahLst/>
          <a:cxnLst/>
          <a:rect l="0" t="0" r="0" b="0"/>
          <a:pathLst>
            <a:path>
              <a:moveTo>
                <a:pt x="0" y="0"/>
              </a:moveTo>
              <a:lnTo>
                <a:pt x="0" y="173723"/>
              </a:lnTo>
              <a:lnTo>
                <a:pt x="1097198" y="173723"/>
              </a:lnTo>
              <a:lnTo>
                <a:pt x="1097198" y="365732"/>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E3ADCC-D68E-4DB8-A856-BED2FC3164A4}">
      <dsp:nvSpPr>
        <dsp:cNvPr id="0" name=""/>
        <dsp:cNvSpPr/>
      </dsp:nvSpPr>
      <dsp:spPr>
        <a:xfrm>
          <a:off x="1302085" y="934055"/>
          <a:ext cx="1115485" cy="365732"/>
        </a:xfrm>
        <a:custGeom>
          <a:avLst/>
          <a:gdLst/>
          <a:ahLst/>
          <a:cxnLst/>
          <a:rect l="0" t="0" r="0" b="0"/>
          <a:pathLst>
            <a:path>
              <a:moveTo>
                <a:pt x="1115485" y="0"/>
              </a:moveTo>
              <a:lnTo>
                <a:pt x="1115485" y="173723"/>
              </a:lnTo>
              <a:lnTo>
                <a:pt x="0" y="173723"/>
              </a:lnTo>
              <a:lnTo>
                <a:pt x="0" y="365732"/>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5062AE-B43A-40C3-9A21-DE88BCDFEB5D}">
      <dsp:nvSpPr>
        <dsp:cNvPr id="0" name=""/>
        <dsp:cNvSpPr/>
      </dsp:nvSpPr>
      <dsp:spPr>
        <a:xfrm>
          <a:off x="1503238" y="19722"/>
          <a:ext cx="1828664" cy="9143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ar-SA" sz="2100" b="1" kern="1200" dirty="0" smtClean="0"/>
            <a:t>ميز مجلس الدولة الفرنسي</a:t>
          </a:r>
          <a:endParaRPr lang="en-US" sz="2100" b="1" kern="1200" dirty="0"/>
        </a:p>
      </dsp:txBody>
      <dsp:txXfrm>
        <a:off x="1503238" y="19722"/>
        <a:ext cx="1828664" cy="914332"/>
      </dsp:txXfrm>
    </dsp:sp>
    <dsp:sp modelId="{36299EC4-D1F6-47D3-8EF8-C7F3934E3747}">
      <dsp:nvSpPr>
        <dsp:cNvPr id="0" name=""/>
        <dsp:cNvSpPr/>
      </dsp:nvSpPr>
      <dsp:spPr>
        <a:xfrm>
          <a:off x="387753" y="1299788"/>
          <a:ext cx="1828664" cy="9143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ar-SA" sz="2100" b="1" kern="1200" dirty="0" smtClean="0"/>
            <a:t>الاشكال غير الجوهرية التي لا تؤثر في صحة القرار</a:t>
          </a:r>
          <a:endParaRPr lang="en-US" sz="2100" b="1" kern="1200" dirty="0"/>
        </a:p>
      </dsp:txBody>
      <dsp:txXfrm>
        <a:off x="387753" y="1299788"/>
        <a:ext cx="1828664" cy="914332"/>
      </dsp:txXfrm>
    </dsp:sp>
    <dsp:sp modelId="{BA458ACD-1D48-4931-9325-38AA14E3CC26}">
      <dsp:nvSpPr>
        <dsp:cNvPr id="0" name=""/>
        <dsp:cNvSpPr/>
      </dsp:nvSpPr>
      <dsp:spPr>
        <a:xfrm>
          <a:off x="2600437" y="1299788"/>
          <a:ext cx="1828664" cy="9143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ar-SA" sz="2100" b="1" kern="1200" dirty="0" smtClean="0"/>
            <a:t>الاشكال الجوهرية ويترتب على عدم وجودها البطلان</a:t>
          </a:r>
          <a:endParaRPr lang="en-US" sz="2100" b="1" kern="1200" dirty="0"/>
        </a:p>
      </dsp:txBody>
      <dsp:txXfrm>
        <a:off x="2600437" y="1299788"/>
        <a:ext cx="1828664" cy="9143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9827D-F371-48BF-AEF1-EB9C6AB036E6}">
      <dsp:nvSpPr>
        <dsp:cNvPr id="0" name=""/>
        <dsp:cNvSpPr/>
      </dsp:nvSpPr>
      <dsp:spPr>
        <a:xfrm>
          <a:off x="2517520" y="1349"/>
          <a:ext cx="1189990" cy="7734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ar-SA" sz="1100" kern="1200" dirty="0" smtClean="0"/>
            <a:t>قد يحدد القانون إجراءات شكلية معينة دون ان يرتب جزاء على مخالفتها</a:t>
          </a:r>
          <a:endParaRPr lang="en-US" sz="1100" kern="1200" dirty="0"/>
        </a:p>
      </dsp:txBody>
      <dsp:txXfrm>
        <a:off x="2555279" y="39108"/>
        <a:ext cx="1114472" cy="697975"/>
      </dsp:txXfrm>
    </dsp:sp>
    <dsp:sp modelId="{16257D60-4FB9-4F7E-B09A-654F1BAA726A}">
      <dsp:nvSpPr>
        <dsp:cNvPr id="0" name=""/>
        <dsp:cNvSpPr/>
      </dsp:nvSpPr>
      <dsp:spPr>
        <a:xfrm>
          <a:off x="1835049" y="388096"/>
          <a:ext cx="2554932" cy="2554932"/>
        </a:xfrm>
        <a:custGeom>
          <a:avLst/>
          <a:gdLst/>
          <a:ahLst/>
          <a:cxnLst/>
          <a:rect l="0" t="0" r="0" b="0"/>
          <a:pathLst>
            <a:path>
              <a:moveTo>
                <a:pt x="2036603" y="250027"/>
              </a:moveTo>
              <a:arcTo wR="1277466" hR="1277466" stAng="18387561" swAng="163309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F0F1D68-0229-433F-8334-92122274DF01}">
      <dsp:nvSpPr>
        <dsp:cNvPr id="0" name=""/>
        <dsp:cNvSpPr/>
      </dsp:nvSpPr>
      <dsp:spPr>
        <a:xfrm>
          <a:off x="3794987" y="1278815"/>
          <a:ext cx="1189990" cy="7734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ar-SA" sz="1100" kern="1200" dirty="0" smtClean="0"/>
            <a:t>هناك إجراءات شكلية ثانوية ينص عليها القانون</a:t>
          </a:r>
          <a:endParaRPr lang="en-US" sz="1100" kern="1200" dirty="0"/>
        </a:p>
      </dsp:txBody>
      <dsp:txXfrm>
        <a:off x="3832746" y="1316574"/>
        <a:ext cx="1114472" cy="697975"/>
      </dsp:txXfrm>
    </dsp:sp>
    <dsp:sp modelId="{3DE06811-B18C-4836-B18A-FF59317C37EA}">
      <dsp:nvSpPr>
        <dsp:cNvPr id="0" name=""/>
        <dsp:cNvSpPr/>
      </dsp:nvSpPr>
      <dsp:spPr>
        <a:xfrm>
          <a:off x="1835049" y="388096"/>
          <a:ext cx="2554932" cy="2554932"/>
        </a:xfrm>
        <a:custGeom>
          <a:avLst/>
          <a:gdLst/>
          <a:ahLst/>
          <a:cxnLst/>
          <a:rect l="0" t="0" r="0" b="0"/>
          <a:pathLst>
            <a:path>
              <a:moveTo>
                <a:pt x="2422476" y="1843921"/>
              </a:moveTo>
              <a:arcTo wR="1277466" hR="1277466" stAng="1579342" swAng="163309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44285DC-B92F-4A5A-A42B-EA27CE9BBA06}">
      <dsp:nvSpPr>
        <dsp:cNvPr id="0" name=""/>
        <dsp:cNvSpPr/>
      </dsp:nvSpPr>
      <dsp:spPr>
        <a:xfrm>
          <a:off x="2517520" y="2556282"/>
          <a:ext cx="1189990" cy="7734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ar-SA" sz="1100" kern="1200" dirty="0" smtClean="0"/>
            <a:t>هناك إجراءات شكلية جوهرية وأخرى ثانوية ينص عليها القانون</a:t>
          </a:r>
          <a:endParaRPr lang="en-US" sz="1100" kern="1200" dirty="0"/>
        </a:p>
      </dsp:txBody>
      <dsp:txXfrm>
        <a:off x="2555279" y="2594041"/>
        <a:ext cx="1114472" cy="697975"/>
      </dsp:txXfrm>
    </dsp:sp>
    <dsp:sp modelId="{F3886C99-6858-461F-8E51-76EDDC67D068}">
      <dsp:nvSpPr>
        <dsp:cNvPr id="0" name=""/>
        <dsp:cNvSpPr/>
      </dsp:nvSpPr>
      <dsp:spPr>
        <a:xfrm>
          <a:off x="1835049" y="388096"/>
          <a:ext cx="2554932" cy="2554932"/>
        </a:xfrm>
        <a:custGeom>
          <a:avLst/>
          <a:gdLst/>
          <a:ahLst/>
          <a:cxnLst/>
          <a:rect l="0" t="0" r="0" b="0"/>
          <a:pathLst>
            <a:path>
              <a:moveTo>
                <a:pt x="518329" y="2304905"/>
              </a:moveTo>
              <a:arcTo wR="1277466" hR="1277466" stAng="7587561" swAng="163309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0158CC9-90FA-4EF0-A019-A7A93CE315A4}">
      <dsp:nvSpPr>
        <dsp:cNvPr id="0" name=""/>
        <dsp:cNvSpPr/>
      </dsp:nvSpPr>
      <dsp:spPr>
        <a:xfrm>
          <a:off x="1240054" y="1278815"/>
          <a:ext cx="1189990" cy="7734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ar-SA" sz="1100" kern="1200" dirty="0" smtClean="0"/>
            <a:t>هناك إجراءات شكلية تجد سندها في القواعد القانونية غير المدونة</a:t>
          </a:r>
          <a:endParaRPr lang="en-US" sz="1100" kern="1200" dirty="0"/>
        </a:p>
      </dsp:txBody>
      <dsp:txXfrm>
        <a:off x="1277813" y="1316574"/>
        <a:ext cx="1114472" cy="697975"/>
      </dsp:txXfrm>
    </dsp:sp>
    <dsp:sp modelId="{8B91A951-50F7-4B61-8E85-FCB1C7399E3A}">
      <dsp:nvSpPr>
        <dsp:cNvPr id="0" name=""/>
        <dsp:cNvSpPr/>
      </dsp:nvSpPr>
      <dsp:spPr>
        <a:xfrm>
          <a:off x="1835049" y="388096"/>
          <a:ext cx="2554932" cy="2554932"/>
        </a:xfrm>
        <a:custGeom>
          <a:avLst/>
          <a:gdLst/>
          <a:ahLst/>
          <a:cxnLst/>
          <a:rect l="0" t="0" r="0" b="0"/>
          <a:pathLst>
            <a:path>
              <a:moveTo>
                <a:pt x="132456" y="711010"/>
              </a:moveTo>
              <a:arcTo wR="1277466" hR="1277466" stAng="12379342" swAng="163309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8C3CE-13B9-450C-B527-DE2FED4491E4}">
      <dsp:nvSpPr>
        <dsp:cNvPr id="0" name=""/>
        <dsp:cNvSpPr/>
      </dsp:nvSpPr>
      <dsp:spPr>
        <a:xfrm rot="10800000">
          <a:off x="0" y="491"/>
          <a:ext cx="6492240" cy="191587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r" defTabSz="889000" rtl="1">
            <a:lnSpc>
              <a:spcPct val="90000"/>
            </a:lnSpc>
            <a:spcBef>
              <a:spcPct val="0"/>
            </a:spcBef>
            <a:spcAft>
              <a:spcPct val="15000"/>
            </a:spcAft>
            <a:buChar char="••"/>
          </a:pPr>
          <a:r>
            <a:rPr lang="ar-SA" sz="2000" b="1" kern="1200" dirty="0" smtClean="0">
              <a:solidFill>
                <a:srgbClr val="FF0000"/>
              </a:solidFill>
            </a:rPr>
            <a:t>تفادى وضع معيار محدد للشكل او الاجراء الجوهري</a:t>
          </a:r>
          <a:endParaRPr lang="en-US" sz="2000" b="1" kern="1200" dirty="0">
            <a:solidFill>
              <a:srgbClr val="FF0000"/>
            </a:solidFill>
          </a:endParaRPr>
        </a:p>
        <a:p>
          <a:pPr marL="228600" lvl="1" indent="-228600" algn="r" defTabSz="889000" rtl="1">
            <a:lnSpc>
              <a:spcPct val="90000"/>
            </a:lnSpc>
            <a:spcBef>
              <a:spcPct val="0"/>
            </a:spcBef>
            <a:spcAft>
              <a:spcPct val="15000"/>
            </a:spcAft>
            <a:buChar char="••"/>
          </a:pPr>
          <a:r>
            <a:rPr lang="ar-SA" sz="2000" b="1" kern="1200" dirty="0" smtClean="0">
              <a:solidFill>
                <a:srgbClr val="FF0000"/>
              </a:solidFill>
            </a:rPr>
            <a:t>لكن ان تبين للمحكمة لزوم الشكل بوصفه متطلبا اجرائيا جوهريا وجب ان يكون جزاء الاخلال به هو البطلان، وبخلاف ذلك اذا تبين ان طبيعة العملية لا تتطلب مثل ذلك الاجراء فان عدم القيام به لا يبطل القرار </a:t>
          </a:r>
          <a:r>
            <a:rPr lang="ar-SA" sz="2000" b="1" kern="1200" dirty="0" err="1" smtClean="0">
              <a:solidFill>
                <a:srgbClr val="FF0000"/>
              </a:solidFill>
            </a:rPr>
            <a:t>لانه</a:t>
          </a:r>
          <a:r>
            <a:rPr lang="ar-SA" sz="2000" b="1" kern="1200" dirty="0" smtClean="0">
              <a:solidFill>
                <a:srgbClr val="FF0000"/>
              </a:solidFill>
            </a:rPr>
            <a:t> ليس من متطلباته الإجرائية</a:t>
          </a:r>
          <a:endParaRPr lang="en-US" sz="2000" b="1" kern="1200" dirty="0">
            <a:solidFill>
              <a:srgbClr val="FF0000"/>
            </a:solidFill>
          </a:endParaRPr>
        </a:p>
      </dsp:txBody>
      <dsp:txXfrm rot="10800000">
        <a:off x="718452" y="239975"/>
        <a:ext cx="5773788" cy="1436903"/>
      </dsp:txXfrm>
    </dsp:sp>
    <dsp:sp modelId="{131EDC76-36F1-45FD-9906-397664C700D1}">
      <dsp:nvSpPr>
        <dsp:cNvPr id="0" name=""/>
        <dsp:cNvSpPr/>
      </dsp:nvSpPr>
      <dsp:spPr>
        <a:xfrm>
          <a:off x="6492240" y="491"/>
          <a:ext cx="4328160" cy="19158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ar-SA" sz="6500" b="1" kern="1200" dirty="0" smtClean="0">
              <a:latin typeface="Arabic Typesetting" panose="03020402040406030203" pitchFamily="66" charset="-78"/>
              <a:cs typeface="Arabic Typesetting" panose="03020402040406030203" pitchFamily="66" charset="-78"/>
            </a:rPr>
            <a:t>مجلس الدولة الفرنسي</a:t>
          </a:r>
          <a:endParaRPr lang="en-US" sz="6500" b="1" kern="1200" dirty="0">
            <a:latin typeface="Arabic Typesetting" panose="03020402040406030203" pitchFamily="66" charset="-78"/>
            <a:cs typeface="Arabic Typesetting" panose="03020402040406030203" pitchFamily="66" charset="-78"/>
          </a:endParaRPr>
        </a:p>
      </dsp:txBody>
      <dsp:txXfrm>
        <a:off x="6585765" y="94016"/>
        <a:ext cx="4141110" cy="1728821"/>
      </dsp:txXfrm>
    </dsp:sp>
    <dsp:sp modelId="{B9C431A2-4235-4D59-A98B-AD6B820851E8}">
      <dsp:nvSpPr>
        <dsp:cNvPr id="0" name=""/>
        <dsp:cNvSpPr/>
      </dsp:nvSpPr>
      <dsp:spPr>
        <a:xfrm rot="10800000">
          <a:off x="0" y="2107950"/>
          <a:ext cx="6492240" cy="191587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r" defTabSz="933450" rtl="1">
            <a:lnSpc>
              <a:spcPct val="90000"/>
            </a:lnSpc>
            <a:spcBef>
              <a:spcPct val="0"/>
            </a:spcBef>
            <a:spcAft>
              <a:spcPct val="15000"/>
            </a:spcAft>
            <a:buChar char="••"/>
          </a:pPr>
          <a:r>
            <a:rPr lang="ar-SA" sz="2100" b="1" kern="1200" dirty="0" smtClean="0">
              <a:solidFill>
                <a:srgbClr val="FF0000"/>
              </a:solidFill>
            </a:rPr>
            <a:t>يرى ان الشكلية الجوهرية هي الشكلية التي يؤدي اغفالها او القيام بها على وجه غير صحيح الى </a:t>
          </a:r>
          <a:r>
            <a:rPr lang="ar-SA" sz="2100" b="1" kern="1200" dirty="0" err="1" smtClean="0">
              <a:solidFill>
                <a:srgbClr val="FF0000"/>
              </a:solidFill>
            </a:rPr>
            <a:t>التاثير</a:t>
          </a:r>
          <a:r>
            <a:rPr lang="ar-SA" sz="2100" b="1" kern="1200" dirty="0" smtClean="0">
              <a:solidFill>
                <a:srgbClr val="FF0000"/>
              </a:solidFill>
            </a:rPr>
            <a:t> على مضمون القرار الإداري، وبالمقابل فان الشكل او الاجراء الثانوي يقصد به الشكلية التي لو اغفلت، او تم القيام بها على وجه غير صحيح لما كان لها اثر على مضمون القرار</a:t>
          </a:r>
          <a:endParaRPr lang="en-US" sz="2100" b="1" kern="1200" dirty="0">
            <a:solidFill>
              <a:srgbClr val="FF0000"/>
            </a:solidFill>
          </a:endParaRPr>
        </a:p>
      </dsp:txBody>
      <dsp:txXfrm rot="10800000">
        <a:off x="718452" y="2347434"/>
        <a:ext cx="5773788" cy="1436903"/>
      </dsp:txXfrm>
    </dsp:sp>
    <dsp:sp modelId="{631673AE-EFAE-467D-9B23-1A65D3375196}">
      <dsp:nvSpPr>
        <dsp:cNvPr id="0" name=""/>
        <dsp:cNvSpPr/>
      </dsp:nvSpPr>
      <dsp:spPr>
        <a:xfrm>
          <a:off x="6492240" y="2107950"/>
          <a:ext cx="4328160" cy="19158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ar-SA" sz="6500" b="1" kern="1200" dirty="0" smtClean="0">
              <a:latin typeface="Arabic Typesetting" panose="03020402040406030203" pitchFamily="66" charset="-78"/>
              <a:cs typeface="Arabic Typesetting" panose="03020402040406030203" pitchFamily="66" charset="-78"/>
            </a:rPr>
            <a:t>الفقه</a:t>
          </a:r>
          <a:endParaRPr lang="en-US" sz="6500" b="1" kern="1200" dirty="0">
            <a:latin typeface="Arabic Typesetting" panose="03020402040406030203" pitchFamily="66" charset="-78"/>
            <a:cs typeface="Arabic Typesetting" panose="03020402040406030203" pitchFamily="66" charset="-78"/>
          </a:endParaRPr>
        </a:p>
      </dsp:txBody>
      <dsp:txXfrm>
        <a:off x="6585765" y="2201475"/>
        <a:ext cx="4141110" cy="17288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ADB05-F415-4D43-9AB9-502F1E2B3807}">
      <dsp:nvSpPr>
        <dsp:cNvPr id="0" name=""/>
        <dsp:cNvSpPr/>
      </dsp:nvSpPr>
      <dsp:spPr>
        <a:xfrm>
          <a:off x="6902495" y="2515040"/>
          <a:ext cx="2898112" cy="890569"/>
        </a:xfrm>
        <a:custGeom>
          <a:avLst/>
          <a:gdLst/>
          <a:ahLst/>
          <a:cxnLst/>
          <a:rect l="0" t="0" r="0" b="0"/>
          <a:pathLst>
            <a:path>
              <a:moveTo>
                <a:pt x="0" y="0"/>
              </a:moveTo>
              <a:lnTo>
                <a:pt x="0" y="772074"/>
              </a:lnTo>
              <a:lnTo>
                <a:pt x="2898112" y="772074"/>
              </a:lnTo>
              <a:lnTo>
                <a:pt x="2898112" y="890569"/>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A1361C-F609-4927-9CD1-856643CB68F2}">
      <dsp:nvSpPr>
        <dsp:cNvPr id="0" name=""/>
        <dsp:cNvSpPr/>
      </dsp:nvSpPr>
      <dsp:spPr>
        <a:xfrm>
          <a:off x="6902495" y="2515040"/>
          <a:ext cx="1563357" cy="372008"/>
        </a:xfrm>
        <a:custGeom>
          <a:avLst/>
          <a:gdLst/>
          <a:ahLst/>
          <a:cxnLst/>
          <a:rect l="0" t="0" r="0" b="0"/>
          <a:pathLst>
            <a:path>
              <a:moveTo>
                <a:pt x="0" y="0"/>
              </a:moveTo>
              <a:lnTo>
                <a:pt x="0" y="253512"/>
              </a:lnTo>
              <a:lnTo>
                <a:pt x="1563357" y="253512"/>
              </a:lnTo>
              <a:lnTo>
                <a:pt x="1563357" y="372008"/>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909BD6-DB81-4503-A77D-DD12B840CF61}">
      <dsp:nvSpPr>
        <dsp:cNvPr id="0" name=""/>
        <dsp:cNvSpPr/>
      </dsp:nvSpPr>
      <dsp:spPr>
        <a:xfrm>
          <a:off x="6856775" y="2515040"/>
          <a:ext cx="91440" cy="372008"/>
        </a:xfrm>
        <a:custGeom>
          <a:avLst/>
          <a:gdLst/>
          <a:ahLst/>
          <a:cxnLst/>
          <a:rect l="0" t="0" r="0" b="0"/>
          <a:pathLst>
            <a:path>
              <a:moveTo>
                <a:pt x="45720" y="0"/>
              </a:moveTo>
              <a:lnTo>
                <a:pt x="45720" y="372008"/>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F92110-B368-48A6-8BCD-397170F68929}">
      <dsp:nvSpPr>
        <dsp:cNvPr id="0" name=""/>
        <dsp:cNvSpPr/>
      </dsp:nvSpPr>
      <dsp:spPr>
        <a:xfrm>
          <a:off x="5339138" y="2515040"/>
          <a:ext cx="1563357" cy="372008"/>
        </a:xfrm>
        <a:custGeom>
          <a:avLst/>
          <a:gdLst/>
          <a:ahLst/>
          <a:cxnLst/>
          <a:rect l="0" t="0" r="0" b="0"/>
          <a:pathLst>
            <a:path>
              <a:moveTo>
                <a:pt x="1563357" y="0"/>
              </a:moveTo>
              <a:lnTo>
                <a:pt x="1563357" y="253512"/>
              </a:lnTo>
              <a:lnTo>
                <a:pt x="0" y="253512"/>
              </a:lnTo>
              <a:lnTo>
                <a:pt x="0" y="372008"/>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2DA2EA-6095-45DC-B266-0F320D61C678}">
      <dsp:nvSpPr>
        <dsp:cNvPr id="0" name=""/>
        <dsp:cNvSpPr/>
      </dsp:nvSpPr>
      <dsp:spPr>
        <a:xfrm>
          <a:off x="4571310" y="2515040"/>
          <a:ext cx="2331185" cy="890569"/>
        </a:xfrm>
        <a:custGeom>
          <a:avLst/>
          <a:gdLst/>
          <a:ahLst/>
          <a:cxnLst/>
          <a:rect l="0" t="0" r="0" b="0"/>
          <a:pathLst>
            <a:path>
              <a:moveTo>
                <a:pt x="2331185" y="0"/>
              </a:moveTo>
              <a:lnTo>
                <a:pt x="2331185" y="772074"/>
              </a:lnTo>
              <a:lnTo>
                <a:pt x="0" y="772074"/>
              </a:lnTo>
              <a:lnTo>
                <a:pt x="0" y="890569"/>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7074A1-EAAA-4E7B-9A49-E0721FA454F5}">
      <dsp:nvSpPr>
        <dsp:cNvPr id="0" name=""/>
        <dsp:cNvSpPr/>
      </dsp:nvSpPr>
      <dsp:spPr>
        <a:xfrm>
          <a:off x="4166620" y="1330797"/>
          <a:ext cx="2735875" cy="372008"/>
        </a:xfrm>
        <a:custGeom>
          <a:avLst/>
          <a:gdLst/>
          <a:ahLst/>
          <a:cxnLst/>
          <a:rect l="0" t="0" r="0" b="0"/>
          <a:pathLst>
            <a:path>
              <a:moveTo>
                <a:pt x="0" y="0"/>
              </a:moveTo>
              <a:lnTo>
                <a:pt x="0" y="253512"/>
              </a:lnTo>
              <a:lnTo>
                <a:pt x="2735875" y="253512"/>
              </a:lnTo>
              <a:lnTo>
                <a:pt x="2735875" y="37200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F73F9D-323F-4F01-B878-D9905446309C}">
      <dsp:nvSpPr>
        <dsp:cNvPr id="0" name=""/>
        <dsp:cNvSpPr/>
      </dsp:nvSpPr>
      <dsp:spPr>
        <a:xfrm>
          <a:off x="1430744" y="2515040"/>
          <a:ext cx="781678" cy="372008"/>
        </a:xfrm>
        <a:custGeom>
          <a:avLst/>
          <a:gdLst/>
          <a:ahLst/>
          <a:cxnLst/>
          <a:rect l="0" t="0" r="0" b="0"/>
          <a:pathLst>
            <a:path>
              <a:moveTo>
                <a:pt x="0" y="0"/>
              </a:moveTo>
              <a:lnTo>
                <a:pt x="0" y="253512"/>
              </a:lnTo>
              <a:lnTo>
                <a:pt x="781678" y="253512"/>
              </a:lnTo>
              <a:lnTo>
                <a:pt x="781678" y="372008"/>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1374E2-C429-425F-9F70-2E3956D805A3}">
      <dsp:nvSpPr>
        <dsp:cNvPr id="0" name=""/>
        <dsp:cNvSpPr/>
      </dsp:nvSpPr>
      <dsp:spPr>
        <a:xfrm>
          <a:off x="649065" y="2515040"/>
          <a:ext cx="781678" cy="372008"/>
        </a:xfrm>
        <a:custGeom>
          <a:avLst/>
          <a:gdLst/>
          <a:ahLst/>
          <a:cxnLst/>
          <a:rect l="0" t="0" r="0" b="0"/>
          <a:pathLst>
            <a:path>
              <a:moveTo>
                <a:pt x="781678" y="0"/>
              </a:moveTo>
              <a:lnTo>
                <a:pt x="781678" y="253512"/>
              </a:lnTo>
              <a:lnTo>
                <a:pt x="0" y="253512"/>
              </a:lnTo>
              <a:lnTo>
                <a:pt x="0" y="372008"/>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314A36-7FA4-45E7-B76A-73DF951D9BE6}">
      <dsp:nvSpPr>
        <dsp:cNvPr id="0" name=""/>
        <dsp:cNvSpPr/>
      </dsp:nvSpPr>
      <dsp:spPr>
        <a:xfrm>
          <a:off x="1430744" y="1330797"/>
          <a:ext cx="2735875" cy="372008"/>
        </a:xfrm>
        <a:custGeom>
          <a:avLst/>
          <a:gdLst/>
          <a:ahLst/>
          <a:cxnLst/>
          <a:rect l="0" t="0" r="0" b="0"/>
          <a:pathLst>
            <a:path>
              <a:moveTo>
                <a:pt x="2735875" y="0"/>
              </a:moveTo>
              <a:lnTo>
                <a:pt x="2735875" y="253512"/>
              </a:lnTo>
              <a:lnTo>
                <a:pt x="0" y="253512"/>
              </a:lnTo>
              <a:lnTo>
                <a:pt x="0" y="37200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7E63C5-04C4-4D99-8282-67E85D2D5A90}">
      <dsp:nvSpPr>
        <dsp:cNvPr id="0" name=""/>
        <dsp:cNvSpPr/>
      </dsp:nvSpPr>
      <dsp:spPr>
        <a:xfrm>
          <a:off x="3527064" y="518561"/>
          <a:ext cx="1279110" cy="8122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333D87-F7E6-4C96-B623-A74676B8FEB9}">
      <dsp:nvSpPr>
        <dsp:cNvPr id="0" name=""/>
        <dsp:cNvSpPr/>
      </dsp:nvSpPr>
      <dsp:spPr>
        <a:xfrm>
          <a:off x="3669188" y="653579"/>
          <a:ext cx="1279110" cy="8122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ar-SA" sz="1500" kern="1200" dirty="0" smtClean="0"/>
            <a:t>تتوزع الحالات الى</a:t>
          </a:r>
          <a:endParaRPr lang="en-US" sz="1500" kern="1200" dirty="0"/>
        </a:p>
      </dsp:txBody>
      <dsp:txXfrm>
        <a:off x="3692978" y="677369"/>
        <a:ext cx="1231530" cy="764655"/>
      </dsp:txXfrm>
    </dsp:sp>
    <dsp:sp modelId="{67BA811C-BF26-4FA8-B323-C89170384749}">
      <dsp:nvSpPr>
        <dsp:cNvPr id="0" name=""/>
        <dsp:cNvSpPr/>
      </dsp:nvSpPr>
      <dsp:spPr>
        <a:xfrm>
          <a:off x="791188" y="1702805"/>
          <a:ext cx="1279110" cy="8122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1E2BE5-2F24-4F36-859D-8E8B76462886}">
      <dsp:nvSpPr>
        <dsp:cNvPr id="0" name=""/>
        <dsp:cNvSpPr/>
      </dsp:nvSpPr>
      <dsp:spPr>
        <a:xfrm>
          <a:off x="933312" y="1837822"/>
          <a:ext cx="1279110" cy="8122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ar-SA" sz="1500" kern="1200" dirty="0" smtClean="0"/>
            <a:t>صور عيب الإجراءات</a:t>
          </a:r>
          <a:endParaRPr lang="en-US" sz="1500" kern="1200" dirty="0"/>
        </a:p>
      </dsp:txBody>
      <dsp:txXfrm>
        <a:off x="957102" y="1861612"/>
        <a:ext cx="1231530" cy="764655"/>
      </dsp:txXfrm>
    </dsp:sp>
    <dsp:sp modelId="{41FA8643-9A91-497D-AC1B-53808E21F2DE}">
      <dsp:nvSpPr>
        <dsp:cNvPr id="0" name=""/>
        <dsp:cNvSpPr/>
      </dsp:nvSpPr>
      <dsp:spPr>
        <a:xfrm>
          <a:off x="9510" y="2887048"/>
          <a:ext cx="1279110" cy="8122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A863F9-D4F5-4D44-AA74-E6804610C4CA}">
      <dsp:nvSpPr>
        <dsp:cNvPr id="0" name=""/>
        <dsp:cNvSpPr/>
      </dsp:nvSpPr>
      <dsp:spPr>
        <a:xfrm>
          <a:off x="151633" y="3022065"/>
          <a:ext cx="1279110" cy="8122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ar-SA" sz="1500" kern="1200" dirty="0" smtClean="0"/>
            <a:t>الإجراءات السابقة كالاستشارة واللجان</a:t>
          </a:r>
          <a:endParaRPr lang="en-US" sz="1500" kern="1200" dirty="0"/>
        </a:p>
      </dsp:txBody>
      <dsp:txXfrm>
        <a:off x="175423" y="3045855"/>
        <a:ext cx="1231530" cy="764655"/>
      </dsp:txXfrm>
    </dsp:sp>
    <dsp:sp modelId="{383D1C79-0AA8-45D6-AF04-CCB90AF3B769}">
      <dsp:nvSpPr>
        <dsp:cNvPr id="0" name=""/>
        <dsp:cNvSpPr/>
      </dsp:nvSpPr>
      <dsp:spPr>
        <a:xfrm>
          <a:off x="1572867" y="2887048"/>
          <a:ext cx="1279110" cy="8122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151F03-A4AD-4AD3-8EA0-F9CD4DB98519}">
      <dsp:nvSpPr>
        <dsp:cNvPr id="0" name=""/>
        <dsp:cNvSpPr/>
      </dsp:nvSpPr>
      <dsp:spPr>
        <a:xfrm>
          <a:off x="1714991" y="3022065"/>
          <a:ext cx="1279110" cy="8122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ar-SA" sz="1500" kern="1200" dirty="0" smtClean="0"/>
            <a:t>الإجراءات اللاحقة كالمصادقة</a:t>
          </a:r>
          <a:endParaRPr lang="en-US" sz="1500" kern="1200" dirty="0"/>
        </a:p>
      </dsp:txBody>
      <dsp:txXfrm>
        <a:off x="1738781" y="3045855"/>
        <a:ext cx="1231530" cy="764655"/>
      </dsp:txXfrm>
    </dsp:sp>
    <dsp:sp modelId="{2F73E154-6403-4176-BEE3-03D3CBDC1DFF}">
      <dsp:nvSpPr>
        <dsp:cNvPr id="0" name=""/>
        <dsp:cNvSpPr/>
      </dsp:nvSpPr>
      <dsp:spPr>
        <a:xfrm>
          <a:off x="6262940" y="1702805"/>
          <a:ext cx="1279110" cy="8122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2F9FF3-B1CB-44CF-97F9-72B624B28BEF}">
      <dsp:nvSpPr>
        <dsp:cNvPr id="0" name=""/>
        <dsp:cNvSpPr/>
      </dsp:nvSpPr>
      <dsp:spPr>
        <a:xfrm>
          <a:off x="6405063" y="1837822"/>
          <a:ext cx="1279110" cy="8122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ar-SA" sz="1500" kern="1200" dirty="0" smtClean="0"/>
            <a:t>صور عيب الشكل</a:t>
          </a:r>
          <a:endParaRPr lang="en-US" sz="1500" kern="1200" dirty="0"/>
        </a:p>
      </dsp:txBody>
      <dsp:txXfrm>
        <a:off x="6428853" y="1861612"/>
        <a:ext cx="1231530" cy="764655"/>
      </dsp:txXfrm>
    </dsp:sp>
    <dsp:sp modelId="{2A12BDDC-0B0D-4752-BEC5-A6DE0C790B6A}">
      <dsp:nvSpPr>
        <dsp:cNvPr id="0" name=""/>
        <dsp:cNvSpPr/>
      </dsp:nvSpPr>
      <dsp:spPr>
        <a:xfrm>
          <a:off x="3931755" y="3405610"/>
          <a:ext cx="1279110" cy="8122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61CE8A-D8B3-429B-BE47-DDECDF1F7EB8}">
      <dsp:nvSpPr>
        <dsp:cNvPr id="0" name=""/>
        <dsp:cNvSpPr/>
      </dsp:nvSpPr>
      <dsp:spPr>
        <a:xfrm>
          <a:off x="4073878" y="3540627"/>
          <a:ext cx="1279110" cy="8122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ar-SA" sz="1500" kern="1200" dirty="0" smtClean="0"/>
            <a:t>الأخطاء المادية</a:t>
          </a:r>
          <a:endParaRPr lang="en-US" sz="1500" kern="1200" dirty="0"/>
        </a:p>
      </dsp:txBody>
      <dsp:txXfrm>
        <a:off x="4097668" y="3564417"/>
        <a:ext cx="1231530" cy="764655"/>
      </dsp:txXfrm>
    </dsp:sp>
    <dsp:sp modelId="{DE76A2CD-940C-4E26-84AB-E03A57FF289C}">
      <dsp:nvSpPr>
        <dsp:cNvPr id="0" name=""/>
        <dsp:cNvSpPr/>
      </dsp:nvSpPr>
      <dsp:spPr>
        <a:xfrm>
          <a:off x="4699582" y="2887048"/>
          <a:ext cx="1279110" cy="8122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916651-A476-410F-9572-E3688F720694}">
      <dsp:nvSpPr>
        <dsp:cNvPr id="0" name=""/>
        <dsp:cNvSpPr/>
      </dsp:nvSpPr>
      <dsp:spPr>
        <a:xfrm>
          <a:off x="4841706" y="3022065"/>
          <a:ext cx="1279110" cy="8122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ar-SA" sz="1500" kern="1200" dirty="0" smtClean="0"/>
            <a:t>التوقيع</a:t>
          </a:r>
          <a:endParaRPr lang="en-US" sz="1500" kern="1200" dirty="0"/>
        </a:p>
      </dsp:txBody>
      <dsp:txXfrm>
        <a:off x="4865496" y="3045855"/>
        <a:ext cx="1231530" cy="764655"/>
      </dsp:txXfrm>
    </dsp:sp>
    <dsp:sp modelId="{C2A388C8-5629-48C8-9564-BDF7C64BDD38}">
      <dsp:nvSpPr>
        <dsp:cNvPr id="0" name=""/>
        <dsp:cNvSpPr/>
      </dsp:nvSpPr>
      <dsp:spPr>
        <a:xfrm>
          <a:off x="6262940" y="2887048"/>
          <a:ext cx="1279110" cy="8122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8E95FC-B23A-416B-8F78-AD0240F26023}">
      <dsp:nvSpPr>
        <dsp:cNvPr id="0" name=""/>
        <dsp:cNvSpPr/>
      </dsp:nvSpPr>
      <dsp:spPr>
        <a:xfrm>
          <a:off x="6405063" y="3022065"/>
          <a:ext cx="1279110" cy="8122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ar-SA" sz="1500" kern="1200" dirty="0" smtClean="0"/>
            <a:t>الكتابة</a:t>
          </a:r>
          <a:endParaRPr lang="en-US" sz="1500" kern="1200" dirty="0"/>
        </a:p>
      </dsp:txBody>
      <dsp:txXfrm>
        <a:off x="6428853" y="3045855"/>
        <a:ext cx="1231530" cy="764655"/>
      </dsp:txXfrm>
    </dsp:sp>
    <dsp:sp modelId="{2227AAC4-E4D1-4952-A76B-8C41D5E22A11}">
      <dsp:nvSpPr>
        <dsp:cNvPr id="0" name=""/>
        <dsp:cNvSpPr/>
      </dsp:nvSpPr>
      <dsp:spPr>
        <a:xfrm>
          <a:off x="7826298" y="2887048"/>
          <a:ext cx="1279110" cy="8122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EFBDAA-8891-4FBD-B1A7-4BFFF8DE2457}">
      <dsp:nvSpPr>
        <dsp:cNvPr id="0" name=""/>
        <dsp:cNvSpPr/>
      </dsp:nvSpPr>
      <dsp:spPr>
        <a:xfrm>
          <a:off x="7968421" y="3022065"/>
          <a:ext cx="1279110" cy="8122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ar-SA" sz="1500" kern="1200" dirty="0" smtClean="0"/>
            <a:t>تسبيب القرار</a:t>
          </a:r>
          <a:endParaRPr lang="en-US" sz="1500" kern="1200" dirty="0"/>
        </a:p>
      </dsp:txBody>
      <dsp:txXfrm>
        <a:off x="7992211" y="3045855"/>
        <a:ext cx="1231530" cy="764655"/>
      </dsp:txXfrm>
    </dsp:sp>
    <dsp:sp modelId="{61E4F1AC-1B7E-4336-9FB3-F7190354878C}">
      <dsp:nvSpPr>
        <dsp:cNvPr id="0" name=""/>
        <dsp:cNvSpPr/>
      </dsp:nvSpPr>
      <dsp:spPr>
        <a:xfrm>
          <a:off x="9161053" y="3405610"/>
          <a:ext cx="1279110" cy="8122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D68007-C70F-4B15-8721-78A09F9ECF5B}">
      <dsp:nvSpPr>
        <dsp:cNvPr id="0" name=""/>
        <dsp:cNvSpPr/>
      </dsp:nvSpPr>
      <dsp:spPr>
        <a:xfrm>
          <a:off x="9303176" y="3540627"/>
          <a:ext cx="1279110" cy="8122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ar-SA" sz="1500" kern="1200" dirty="0" smtClean="0"/>
            <a:t>نشر القرار</a:t>
          </a:r>
          <a:endParaRPr lang="en-US" sz="1500" kern="1200" dirty="0"/>
        </a:p>
      </dsp:txBody>
      <dsp:txXfrm>
        <a:off x="9326966" y="3564417"/>
        <a:ext cx="1231530" cy="7646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09EAC-F554-4025-8D60-BBAEEC9D7A3C}">
      <dsp:nvSpPr>
        <dsp:cNvPr id="0" name=""/>
        <dsp:cNvSpPr/>
      </dsp:nvSpPr>
      <dsp:spPr>
        <a:xfrm>
          <a:off x="4906894" y="1328685"/>
          <a:ext cx="1156015" cy="11560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ar-SA" sz="1900" kern="1200" dirty="0" smtClean="0"/>
            <a:t>يشترط في محل القرار الإداري أن </a:t>
          </a:r>
          <a:endParaRPr lang="en-US" sz="1900" kern="1200" dirty="0"/>
        </a:p>
      </dsp:txBody>
      <dsp:txXfrm>
        <a:off x="4963326" y="1385117"/>
        <a:ext cx="1043151" cy="1043151"/>
      </dsp:txXfrm>
    </dsp:sp>
    <dsp:sp modelId="{CA77932D-A8D0-4A65-8E3B-BAFB35F037F4}">
      <dsp:nvSpPr>
        <dsp:cNvPr id="0" name=""/>
        <dsp:cNvSpPr/>
      </dsp:nvSpPr>
      <dsp:spPr>
        <a:xfrm rot="16268770">
          <a:off x="5326474" y="1155257"/>
          <a:ext cx="346924" cy="0"/>
        </a:xfrm>
        <a:custGeom>
          <a:avLst/>
          <a:gdLst/>
          <a:ahLst/>
          <a:cxnLst/>
          <a:rect l="0" t="0" r="0" b="0"/>
          <a:pathLst>
            <a:path>
              <a:moveTo>
                <a:pt x="0" y="0"/>
              </a:moveTo>
              <a:lnTo>
                <a:pt x="346924"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2DEA04-708C-4A06-9088-C0B524D0AADC}">
      <dsp:nvSpPr>
        <dsp:cNvPr id="0" name=""/>
        <dsp:cNvSpPr/>
      </dsp:nvSpPr>
      <dsp:spPr>
        <a:xfrm>
          <a:off x="4204842" y="207300"/>
          <a:ext cx="2612622" cy="7745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760" tIns="111760" rIns="111760" bIns="111760" numCol="1" spcCol="1270" anchor="ctr" anchorCtr="0">
          <a:noAutofit/>
        </a:bodyPr>
        <a:lstStyle/>
        <a:p>
          <a:pPr lvl="0" algn="ctr" defTabSz="1955800">
            <a:lnSpc>
              <a:spcPct val="90000"/>
            </a:lnSpc>
            <a:spcBef>
              <a:spcPct val="0"/>
            </a:spcBef>
            <a:spcAft>
              <a:spcPct val="35000"/>
            </a:spcAft>
          </a:pPr>
          <a:r>
            <a:rPr lang="ar-SA" sz="4400" b="1" kern="1200" dirty="0" smtClean="0"/>
            <a:t>شروط المحل</a:t>
          </a:r>
          <a:endParaRPr lang="en-US" sz="4400" b="1" kern="1200" dirty="0"/>
        </a:p>
      </dsp:txBody>
      <dsp:txXfrm>
        <a:off x="4242651" y="245109"/>
        <a:ext cx="2537004" cy="698912"/>
      </dsp:txXfrm>
    </dsp:sp>
    <dsp:sp modelId="{D89A6C3F-3493-4BCE-98F3-4CE0E0ED5E12}">
      <dsp:nvSpPr>
        <dsp:cNvPr id="0" name=""/>
        <dsp:cNvSpPr/>
      </dsp:nvSpPr>
      <dsp:spPr>
        <a:xfrm rot="2137901">
          <a:off x="5997407" y="2524811"/>
          <a:ext cx="699732" cy="0"/>
        </a:xfrm>
        <a:custGeom>
          <a:avLst/>
          <a:gdLst/>
          <a:ahLst/>
          <a:cxnLst/>
          <a:rect l="0" t="0" r="0" b="0"/>
          <a:pathLst>
            <a:path>
              <a:moveTo>
                <a:pt x="0" y="0"/>
              </a:moveTo>
              <a:lnTo>
                <a:pt x="699732"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51E18E-E2D9-4C35-B143-CE2AB1F499C7}">
      <dsp:nvSpPr>
        <dsp:cNvPr id="0" name=""/>
        <dsp:cNvSpPr/>
      </dsp:nvSpPr>
      <dsp:spPr>
        <a:xfrm>
          <a:off x="5682073" y="2728634"/>
          <a:ext cx="2979719" cy="7745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ar-SA" sz="2100" kern="1200" dirty="0" smtClean="0"/>
            <a:t>ان يكون محل القرار ممكنا من الناحية القانونية والواقعية</a:t>
          </a:r>
          <a:endParaRPr lang="en-US" sz="2100" kern="1200" dirty="0"/>
        </a:p>
      </dsp:txBody>
      <dsp:txXfrm>
        <a:off x="5719882" y="2766443"/>
        <a:ext cx="2904101" cy="698912"/>
      </dsp:txXfrm>
    </dsp:sp>
    <dsp:sp modelId="{E55871CA-E3C4-44C2-9B30-04E215C26B32}">
      <dsp:nvSpPr>
        <dsp:cNvPr id="0" name=""/>
        <dsp:cNvSpPr/>
      </dsp:nvSpPr>
      <dsp:spPr>
        <a:xfrm rot="8701014">
          <a:off x="4212216" y="2530082"/>
          <a:ext cx="763667" cy="0"/>
        </a:xfrm>
        <a:custGeom>
          <a:avLst/>
          <a:gdLst/>
          <a:ahLst/>
          <a:cxnLst/>
          <a:rect l="0" t="0" r="0" b="0"/>
          <a:pathLst>
            <a:path>
              <a:moveTo>
                <a:pt x="0" y="0"/>
              </a:moveTo>
              <a:lnTo>
                <a:pt x="763667"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E785CD-7203-4F83-895F-95B1ADF8C86E}">
      <dsp:nvSpPr>
        <dsp:cNvPr id="0" name=""/>
        <dsp:cNvSpPr/>
      </dsp:nvSpPr>
      <dsp:spPr>
        <a:xfrm>
          <a:off x="2036018" y="2749001"/>
          <a:ext cx="3383535" cy="7745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ar-SA" sz="2800" kern="1200" dirty="0" smtClean="0"/>
            <a:t>ان يكون محل القرار جائزا</a:t>
          </a:r>
          <a:endParaRPr lang="en-US" sz="2800" b="1" kern="1200" dirty="0"/>
        </a:p>
      </dsp:txBody>
      <dsp:txXfrm>
        <a:off x="2073827" y="2786810"/>
        <a:ext cx="3307917" cy="6989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69DA6-9888-4092-8620-60C8450C042A}">
      <dsp:nvSpPr>
        <dsp:cNvPr id="0" name=""/>
        <dsp:cNvSpPr/>
      </dsp:nvSpPr>
      <dsp:spPr>
        <a:xfrm rot="10800000">
          <a:off x="244852" y="226"/>
          <a:ext cx="3109947" cy="88197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r" defTabSz="577850" rtl="1">
            <a:lnSpc>
              <a:spcPct val="90000"/>
            </a:lnSpc>
            <a:spcBef>
              <a:spcPct val="0"/>
            </a:spcBef>
            <a:spcAft>
              <a:spcPct val="15000"/>
            </a:spcAft>
            <a:buChar char="••"/>
          </a:pPr>
          <a:r>
            <a:rPr lang="ar-SA" sz="1300" kern="1200" dirty="0" smtClean="0"/>
            <a:t>يصدر قرار بتعيين احد الأشخاص في درجة وظيفية مشغولة</a:t>
          </a:r>
          <a:endParaRPr lang="en-US" sz="1300" kern="1200" dirty="0"/>
        </a:p>
        <a:p>
          <a:pPr marL="114300" lvl="1" indent="-114300" algn="r" defTabSz="577850" rtl="1">
            <a:lnSpc>
              <a:spcPct val="90000"/>
            </a:lnSpc>
            <a:spcBef>
              <a:spcPct val="0"/>
            </a:spcBef>
            <a:spcAft>
              <a:spcPct val="15000"/>
            </a:spcAft>
            <a:buChar char="••"/>
          </a:pPr>
          <a:r>
            <a:rPr lang="ar-SA" sz="1300" kern="1200" dirty="0" smtClean="0"/>
            <a:t>صدور قرار بترقية موظف الى درجة غير شاغرة</a:t>
          </a:r>
          <a:endParaRPr lang="en-US" sz="1300" kern="1200" dirty="0"/>
        </a:p>
      </dsp:txBody>
      <dsp:txXfrm rot="10800000">
        <a:off x="575593" y="110473"/>
        <a:ext cx="2779206" cy="661483"/>
      </dsp:txXfrm>
    </dsp:sp>
    <dsp:sp modelId="{93549922-36A2-4A2B-94A4-B086BB7A4F42}">
      <dsp:nvSpPr>
        <dsp:cNvPr id="0" name=""/>
        <dsp:cNvSpPr/>
      </dsp:nvSpPr>
      <dsp:spPr>
        <a:xfrm>
          <a:off x="3354799" y="226"/>
          <a:ext cx="796579" cy="8819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ar-SA" sz="1900" kern="1200" dirty="0" smtClean="0"/>
            <a:t>استحالة قانونية</a:t>
          </a:r>
          <a:endParaRPr lang="en-US" sz="1900" kern="1200" dirty="0"/>
        </a:p>
      </dsp:txBody>
      <dsp:txXfrm>
        <a:off x="3393685" y="39112"/>
        <a:ext cx="718807" cy="804205"/>
      </dsp:txXfrm>
    </dsp:sp>
    <dsp:sp modelId="{0532720F-15A4-4FB6-A26F-40C7B8BF4F99}">
      <dsp:nvSpPr>
        <dsp:cNvPr id="0" name=""/>
        <dsp:cNvSpPr/>
      </dsp:nvSpPr>
      <dsp:spPr>
        <a:xfrm rot="10800000">
          <a:off x="244861" y="970401"/>
          <a:ext cx="3122977" cy="88197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r" defTabSz="577850" rtl="1">
            <a:lnSpc>
              <a:spcPct val="90000"/>
            </a:lnSpc>
            <a:spcBef>
              <a:spcPct val="0"/>
            </a:spcBef>
            <a:spcAft>
              <a:spcPct val="15000"/>
            </a:spcAft>
            <a:buChar char="••"/>
          </a:pPr>
          <a:r>
            <a:rPr lang="ar-SA" sz="1300" kern="1200" dirty="0" smtClean="0"/>
            <a:t>يصدر قرار اداري بهدم منزل ايل للسقوط ثم يتضح – بعد ذلك – ان هذا المنزل قد سقط فعلا</a:t>
          </a:r>
          <a:endParaRPr lang="en-US" sz="1300" kern="1200" dirty="0"/>
        </a:p>
      </dsp:txBody>
      <dsp:txXfrm rot="10800000">
        <a:off x="575602" y="1080648"/>
        <a:ext cx="2792236" cy="661483"/>
      </dsp:txXfrm>
    </dsp:sp>
    <dsp:sp modelId="{EB24B991-C816-421B-BA79-7366F0814C20}">
      <dsp:nvSpPr>
        <dsp:cNvPr id="0" name=""/>
        <dsp:cNvSpPr/>
      </dsp:nvSpPr>
      <dsp:spPr>
        <a:xfrm>
          <a:off x="3367839" y="970401"/>
          <a:ext cx="783531" cy="8819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ar-SA" sz="1900" kern="1200" dirty="0" smtClean="0"/>
            <a:t>استحالة واقعية</a:t>
          </a:r>
          <a:endParaRPr lang="en-US" sz="1900" kern="1200" dirty="0"/>
        </a:p>
      </dsp:txBody>
      <dsp:txXfrm>
        <a:off x="3406088" y="1008650"/>
        <a:ext cx="707033" cy="80547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D46B8-0CA1-4ED6-BF82-DF5D3D329BB6}">
      <dsp:nvSpPr>
        <dsp:cNvPr id="0" name=""/>
        <dsp:cNvSpPr/>
      </dsp:nvSpPr>
      <dsp:spPr>
        <a:xfrm>
          <a:off x="1320" y="0"/>
          <a:ext cx="3434208" cy="40243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ar-SA" sz="3400" kern="1200" dirty="0" err="1" smtClean="0"/>
            <a:t>الخطا</a:t>
          </a:r>
          <a:r>
            <a:rPr lang="ar-SA" sz="3400" kern="1200" dirty="0" smtClean="0"/>
            <a:t> في تطبيق القانون على الوقائع</a:t>
          </a:r>
          <a:endParaRPr lang="en-US" sz="3400" kern="1200" dirty="0"/>
        </a:p>
      </dsp:txBody>
      <dsp:txXfrm>
        <a:off x="1320" y="0"/>
        <a:ext cx="3434208" cy="1207293"/>
      </dsp:txXfrm>
    </dsp:sp>
    <dsp:sp modelId="{52E8802D-EE48-41E1-9355-2251ABF8B28E}">
      <dsp:nvSpPr>
        <dsp:cNvPr id="0" name=""/>
        <dsp:cNvSpPr/>
      </dsp:nvSpPr>
      <dsp:spPr>
        <a:xfrm>
          <a:off x="344741" y="1208472"/>
          <a:ext cx="2747367" cy="12133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ar-SA" sz="1900" kern="1200" dirty="0" smtClean="0"/>
            <a:t>عند صدور القرار على غير أساس الواقع المادي أي عدم حصول الوقائع أصلا</a:t>
          </a:r>
          <a:endParaRPr lang="en-US" sz="1900" kern="1200" dirty="0"/>
        </a:p>
      </dsp:txBody>
      <dsp:txXfrm>
        <a:off x="380280" y="1244011"/>
        <a:ext cx="2676289" cy="1142307"/>
      </dsp:txXfrm>
    </dsp:sp>
    <dsp:sp modelId="{5EA81128-C3E3-4AB9-A8F2-82C0940DA605}">
      <dsp:nvSpPr>
        <dsp:cNvPr id="0" name=""/>
        <dsp:cNvSpPr/>
      </dsp:nvSpPr>
      <dsp:spPr>
        <a:xfrm>
          <a:off x="344741" y="2608532"/>
          <a:ext cx="2747367" cy="12133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ar-SA" sz="1900" kern="1200" dirty="0" smtClean="0"/>
            <a:t>او بسبب عدم تقدير الإدارة للوقائع أي تسويغ الوقائع </a:t>
          </a:r>
          <a:r>
            <a:rPr lang="ar-SA" sz="1900" kern="1200" dirty="0" err="1" smtClean="0"/>
            <a:t>لاصدار</a:t>
          </a:r>
          <a:r>
            <a:rPr lang="ar-SA" sz="1900" kern="1200" dirty="0" smtClean="0"/>
            <a:t> القرار الإداري</a:t>
          </a:r>
          <a:endParaRPr lang="en-US" sz="1900" kern="1200" dirty="0"/>
        </a:p>
      </dsp:txBody>
      <dsp:txXfrm>
        <a:off x="380280" y="2644071"/>
        <a:ext cx="2676289" cy="1142307"/>
      </dsp:txXfrm>
    </dsp:sp>
    <dsp:sp modelId="{FC91DDE0-9276-441F-B322-72F3E7C052D7}">
      <dsp:nvSpPr>
        <dsp:cNvPr id="0" name=""/>
        <dsp:cNvSpPr/>
      </dsp:nvSpPr>
      <dsp:spPr>
        <a:xfrm>
          <a:off x="3693095" y="0"/>
          <a:ext cx="3434208" cy="40243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ar-SA" sz="3400" kern="1200" dirty="0" err="1" smtClean="0"/>
            <a:t>الخطا</a:t>
          </a:r>
          <a:r>
            <a:rPr lang="ar-SA" sz="3400" kern="1200" dirty="0" smtClean="0"/>
            <a:t> في تفسير القانون</a:t>
          </a:r>
          <a:endParaRPr lang="en-US" sz="3400" kern="1200" dirty="0"/>
        </a:p>
      </dsp:txBody>
      <dsp:txXfrm>
        <a:off x="3693095" y="0"/>
        <a:ext cx="3434208" cy="1207293"/>
      </dsp:txXfrm>
    </dsp:sp>
    <dsp:sp modelId="{0116F27A-FA26-4151-BB69-E5C7BC7AC824}">
      <dsp:nvSpPr>
        <dsp:cNvPr id="0" name=""/>
        <dsp:cNvSpPr/>
      </dsp:nvSpPr>
      <dsp:spPr>
        <a:xfrm>
          <a:off x="4036516" y="1208472"/>
          <a:ext cx="2747367" cy="12133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rtl="1">
            <a:lnSpc>
              <a:spcPct val="90000"/>
            </a:lnSpc>
            <a:spcBef>
              <a:spcPct val="0"/>
            </a:spcBef>
            <a:spcAft>
              <a:spcPct val="35000"/>
            </a:spcAft>
          </a:pPr>
          <a:r>
            <a:rPr lang="ar-SA" sz="1900" kern="1200" dirty="0" smtClean="0"/>
            <a:t>أن تفسر الإدارة القاعدة تفسيرا يخالف التفسير الذي قصده المشرع سواء أكان ذلك عمدا ام من دون قصد</a:t>
          </a:r>
          <a:endParaRPr lang="en-US" sz="1900" kern="1200" dirty="0"/>
        </a:p>
      </dsp:txBody>
      <dsp:txXfrm>
        <a:off x="4072055" y="1244011"/>
        <a:ext cx="2676289" cy="1142307"/>
      </dsp:txXfrm>
    </dsp:sp>
    <dsp:sp modelId="{0EB99192-117D-4463-A093-9505C968FD65}">
      <dsp:nvSpPr>
        <dsp:cNvPr id="0" name=""/>
        <dsp:cNvSpPr/>
      </dsp:nvSpPr>
      <dsp:spPr>
        <a:xfrm>
          <a:off x="4036516" y="2608532"/>
          <a:ext cx="2747367" cy="12133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ar-SA" sz="1900" kern="1200" dirty="0" smtClean="0"/>
            <a:t>غالبا ما يعزي خطا الإدارة في تفسير القاعدة القانونية الى غموض القاعدة ذاتها وابهامها</a:t>
          </a:r>
          <a:endParaRPr lang="en-US" sz="1900" kern="1200" dirty="0"/>
        </a:p>
      </dsp:txBody>
      <dsp:txXfrm>
        <a:off x="4072055" y="2644071"/>
        <a:ext cx="2676289" cy="1142307"/>
      </dsp:txXfrm>
    </dsp:sp>
    <dsp:sp modelId="{FCF07BA0-95BF-4CBD-8E89-DE292C599097}">
      <dsp:nvSpPr>
        <dsp:cNvPr id="0" name=""/>
        <dsp:cNvSpPr/>
      </dsp:nvSpPr>
      <dsp:spPr>
        <a:xfrm>
          <a:off x="7384870" y="0"/>
          <a:ext cx="3434208" cy="40243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ar-SA" sz="3400" kern="1200" dirty="0" smtClean="0"/>
            <a:t>المخالفة المباشرة او الصريحة للقانون</a:t>
          </a:r>
          <a:endParaRPr lang="en-US" sz="3400" kern="1200" dirty="0"/>
        </a:p>
      </dsp:txBody>
      <dsp:txXfrm>
        <a:off x="7384870" y="0"/>
        <a:ext cx="3434208" cy="1207293"/>
      </dsp:txXfrm>
    </dsp:sp>
    <dsp:sp modelId="{767E594D-7E93-4037-B313-B0C8F193F73C}">
      <dsp:nvSpPr>
        <dsp:cNvPr id="0" name=""/>
        <dsp:cNvSpPr/>
      </dsp:nvSpPr>
      <dsp:spPr>
        <a:xfrm>
          <a:off x="7728291" y="1208472"/>
          <a:ext cx="2747367" cy="12133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ar-SA" sz="1900" kern="1200" dirty="0" smtClean="0"/>
            <a:t>بأن تجاهل الإدارة القاعدة القانونية بشكل كلي او جزئي</a:t>
          </a:r>
          <a:endParaRPr lang="en-US" sz="1900" kern="1200" dirty="0"/>
        </a:p>
      </dsp:txBody>
      <dsp:txXfrm>
        <a:off x="7763830" y="1244011"/>
        <a:ext cx="2676289" cy="1142307"/>
      </dsp:txXfrm>
    </dsp:sp>
    <dsp:sp modelId="{260F39A8-1AEA-48CC-A58C-33C012FC77CD}">
      <dsp:nvSpPr>
        <dsp:cNvPr id="0" name=""/>
        <dsp:cNvSpPr/>
      </dsp:nvSpPr>
      <dsp:spPr>
        <a:xfrm>
          <a:off x="7728291" y="2608532"/>
          <a:ext cx="2747367" cy="12133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ar-SA" sz="1900" kern="1200" dirty="0" smtClean="0"/>
            <a:t>المخالفة قد تكون ايجابية كما يمكن ان تكون سلبية </a:t>
          </a:r>
          <a:endParaRPr lang="en-US" sz="1900" kern="1200" dirty="0"/>
        </a:p>
      </dsp:txBody>
      <dsp:txXfrm>
        <a:off x="7763830" y="2644071"/>
        <a:ext cx="2676289" cy="114230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6/2/2020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6/2/2020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6/2/2020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6/2/2020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6/2/2020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6/2/2020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6/2/2020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rtl="1"/>
            <a:r>
              <a:rPr lang="ar-SA" sz="7200" b="1" dirty="0" smtClean="0">
                <a:latin typeface="Arabic Typesetting" panose="03020402040406030203" pitchFamily="66" charset="-78"/>
                <a:cs typeface="Arabic Typesetting" panose="03020402040406030203" pitchFamily="66" charset="-78"/>
              </a:rPr>
              <a:t>أوجه الطعن بالإلغاء</a:t>
            </a:r>
            <a:r>
              <a:rPr lang="ar-SA" b="1" dirty="0" smtClean="0"/>
              <a:t/>
            </a:r>
            <a:br>
              <a:rPr lang="ar-SA" b="1" dirty="0" smtClean="0"/>
            </a:br>
            <a:r>
              <a:rPr lang="ar-SA" sz="4800" b="1" dirty="0">
                <a:latin typeface="Arabic Typesetting" panose="03020402040406030203" pitchFamily="66" charset="-78"/>
                <a:cs typeface="Arabic Typesetting" panose="03020402040406030203" pitchFamily="66" charset="-78"/>
              </a:rPr>
              <a:t>عيب الشكل </a:t>
            </a:r>
            <a:r>
              <a:rPr lang="ar-SA" sz="4800" b="1" dirty="0" smtClean="0">
                <a:latin typeface="Arabic Typesetting" panose="03020402040406030203" pitchFamily="66" charset="-78"/>
                <a:cs typeface="Arabic Typesetting" panose="03020402040406030203" pitchFamily="66" charset="-78"/>
              </a:rPr>
              <a:t>والإجراءات/ عيب المحل</a:t>
            </a:r>
            <a:endParaRPr lang="en-US" b="1" dirty="0">
              <a:latin typeface="Arabic Typesetting" panose="03020402040406030203" pitchFamily="66" charset="-78"/>
              <a:cs typeface="Arabic Typesetting" panose="03020402040406030203" pitchFamily="66" charset="-78"/>
            </a:endParaRPr>
          </a:p>
        </p:txBody>
      </p:sp>
      <p:sp>
        <p:nvSpPr>
          <p:cNvPr id="3" name="Subtitle 2"/>
          <p:cNvSpPr>
            <a:spLocks noGrp="1"/>
          </p:cNvSpPr>
          <p:nvPr>
            <p:ph type="subTitle" idx="1"/>
          </p:nvPr>
        </p:nvSpPr>
        <p:spPr>
          <a:xfrm>
            <a:off x="1371600" y="3632200"/>
            <a:ext cx="9448800" cy="2512567"/>
          </a:xfrm>
        </p:spPr>
        <p:txBody>
          <a:bodyPr>
            <a:noAutofit/>
          </a:bodyPr>
          <a:lstStyle/>
          <a:p>
            <a:pPr algn="ctr" rtl="1"/>
            <a:endParaRPr lang="ar-SA" sz="4800" b="1" dirty="0"/>
          </a:p>
          <a:p>
            <a:pPr algn="ctr" rtl="1"/>
            <a:r>
              <a:rPr lang="ar-SA" sz="4400" b="1" dirty="0" smtClean="0"/>
              <a:t>د. حنان محمد القيسي</a:t>
            </a:r>
            <a:endParaRPr lang="en-US" sz="4400" b="1" dirty="0"/>
          </a:p>
        </p:txBody>
      </p:sp>
    </p:spTree>
    <p:extLst>
      <p:ext uri="{BB962C8B-B14F-4D97-AF65-F5344CB8AC3E}">
        <p14:creationId xmlns:p14="http://schemas.microsoft.com/office/powerpoint/2010/main" val="2859601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68814186"/>
              </p:ext>
            </p:extLst>
          </p:nvPr>
        </p:nvGraphicFramePr>
        <p:xfrm>
          <a:off x="685800" y="2193925"/>
          <a:ext cx="108204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837944" y="658368"/>
            <a:ext cx="8385048" cy="1015663"/>
          </a:xfrm>
          <a:prstGeom prst="rect">
            <a:avLst/>
          </a:prstGeom>
          <a:noFill/>
        </p:spPr>
        <p:txBody>
          <a:bodyPr wrap="square" rtlCol="0">
            <a:spAutoFit/>
          </a:bodyPr>
          <a:lstStyle/>
          <a:p>
            <a:pPr algn="ctr" rtl="1"/>
            <a:r>
              <a:rPr lang="ar-SA" sz="6000" b="1" dirty="0" smtClean="0">
                <a:latin typeface="Arabic Typesetting" panose="03020402040406030203" pitchFamily="66" charset="-78"/>
                <a:cs typeface="Arabic Typesetting" panose="03020402040406030203" pitchFamily="66" charset="-78"/>
              </a:rPr>
              <a:t>صور مخالفة القانون</a:t>
            </a:r>
            <a:endParaRPr lang="en-US" sz="6000" b="1"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951776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764373"/>
            <a:ext cx="10738104" cy="1293028"/>
          </a:xfrm>
        </p:spPr>
        <p:txBody>
          <a:bodyPr>
            <a:normAutofit/>
          </a:bodyPr>
          <a:lstStyle/>
          <a:p>
            <a:pPr algn="ctr" rtl="1"/>
            <a:r>
              <a:rPr lang="ar-SA" sz="4800" b="1" dirty="0" smtClean="0">
                <a:latin typeface="Arabic Typesetting" panose="03020402040406030203" pitchFamily="66" charset="-78"/>
                <a:cs typeface="Arabic Typesetting" panose="03020402040406030203" pitchFamily="66" charset="-78"/>
              </a:rPr>
              <a:t>أولا: عيب الشكل والاجراءات</a:t>
            </a:r>
            <a:endParaRPr lang="en-US" sz="4800" b="1" dirty="0">
              <a:latin typeface="Arabic Typesetting" panose="03020402040406030203" pitchFamily="66" charset="-78"/>
              <a:cs typeface="Arabic Typesetting" panose="03020402040406030203" pitchFamily="66"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32248" y="2057401"/>
            <a:ext cx="6096000" cy="3810000"/>
          </a:xfrm>
        </p:spPr>
      </p:pic>
      <p:sp>
        <p:nvSpPr>
          <p:cNvPr id="6" name="TextBox 5"/>
          <p:cNvSpPr txBox="1"/>
          <p:nvPr/>
        </p:nvSpPr>
        <p:spPr>
          <a:xfrm>
            <a:off x="850392" y="2057401"/>
            <a:ext cx="3566160" cy="923330"/>
          </a:xfrm>
          <a:prstGeom prst="rect">
            <a:avLst/>
          </a:prstGeom>
          <a:noFill/>
        </p:spPr>
        <p:txBody>
          <a:bodyPr wrap="square" rtlCol="0">
            <a:spAutoFit/>
          </a:bodyPr>
          <a:lstStyle/>
          <a:p>
            <a:pPr algn="r" rtl="1"/>
            <a:r>
              <a:rPr lang="ar-SA" b="1" dirty="0" smtClean="0"/>
              <a:t>أي عدم </a:t>
            </a:r>
            <a:r>
              <a:rPr lang="ar-SA" b="1" dirty="0"/>
              <a:t>الالتزام الإدارة بالشروط الشكلية والاجراءات الواجب اتباعها في اصدار القرارات </a:t>
            </a:r>
            <a:r>
              <a:rPr lang="ar-SA" b="1" dirty="0" smtClean="0"/>
              <a:t>الإدارية.</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584" y="2980731"/>
            <a:ext cx="3255264" cy="1722374"/>
          </a:xfrm>
          <a:prstGeom prst="rect">
            <a:avLst/>
          </a:prstGeom>
        </p:spPr>
      </p:pic>
      <p:sp>
        <p:nvSpPr>
          <p:cNvPr id="8" name="TextBox 7"/>
          <p:cNvSpPr txBox="1"/>
          <p:nvPr/>
        </p:nvSpPr>
        <p:spPr>
          <a:xfrm>
            <a:off x="1243584" y="4983480"/>
            <a:ext cx="3255264" cy="1200329"/>
          </a:xfrm>
          <a:prstGeom prst="rect">
            <a:avLst/>
          </a:prstGeom>
          <a:noFill/>
        </p:spPr>
        <p:txBody>
          <a:bodyPr wrap="square" rtlCol="0">
            <a:spAutoFit/>
          </a:bodyPr>
          <a:lstStyle/>
          <a:p>
            <a:pPr algn="r" rtl="1"/>
            <a:r>
              <a:rPr lang="ar-SA" b="1" dirty="0"/>
              <a:t>فيعتبر القرار مشوبا بعيب الشكل او الاجراء اذا ما اغفلت الإدارة عند اتخاذه الشكل او الاجراء الواجب قانونا، او قامت به على وجه غير كامل او غير </a:t>
            </a:r>
            <a:r>
              <a:rPr lang="ar-SA" b="1" dirty="0" smtClean="0"/>
              <a:t>صحيح.</a:t>
            </a:r>
            <a:endParaRPr lang="en-US" b="1" dirty="0"/>
          </a:p>
        </p:txBody>
      </p:sp>
    </p:spTree>
    <p:extLst>
      <p:ext uri="{BB962C8B-B14F-4D97-AF65-F5344CB8AC3E}">
        <p14:creationId xmlns:p14="http://schemas.microsoft.com/office/powerpoint/2010/main" val="3653542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9589204"/>
              </p:ext>
            </p:extLst>
          </p:nvPr>
        </p:nvGraphicFramePr>
        <p:xfrm>
          <a:off x="685800" y="2193925"/>
          <a:ext cx="108204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892808" y="484632"/>
            <a:ext cx="7571232" cy="830997"/>
          </a:xfrm>
          <a:prstGeom prst="rect">
            <a:avLst/>
          </a:prstGeom>
          <a:noFill/>
        </p:spPr>
        <p:txBody>
          <a:bodyPr wrap="square" rtlCol="0">
            <a:spAutoFit/>
          </a:bodyPr>
          <a:lstStyle/>
          <a:p>
            <a:pPr algn="r" rtl="1"/>
            <a:r>
              <a:rPr lang="ar-SA" sz="4800" b="1" dirty="0" smtClean="0"/>
              <a:t>تهدف قواعد الشكل الى :</a:t>
            </a:r>
            <a:endParaRPr lang="en-US" sz="4800" b="1" dirty="0"/>
          </a:p>
        </p:txBody>
      </p:sp>
      <p:sp>
        <p:nvSpPr>
          <p:cNvPr id="6" name="TextBox 5"/>
          <p:cNvSpPr txBox="1"/>
          <p:nvPr/>
        </p:nvSpPr>
        <p:spPr>
          <a:xfrm>
            <a:off x="1545336" y="2697480"/>
            <a:ext cx="5129784" cy="1077218"/>
          </a:xfrm>
          <a:prstGeom prst="rect">
            <a:avLst/>
          </a:prstGeom>
          <a:noFill/>
        </p:spPr>
        <p:txBody>
          <a:bodyPr wrap="square" rtlCol="0">
            <a:spAutoFit/>
          </a:bodyPr>
          <a:lstStyle/>
          <a:p>
            <a:pPr algn="ctr" rtl="1"/>
            <a:r>
              <a:rPr lang="ar-SA" sz="3200" b="1" dirty="0">
                <a:solidFill>
                  <a:srgbClr val="FF0000"/>
                </a:solidFill>
              </a:rPr>
              <a:t>حماية المصلحة العامة وضمان حسن سير المرافق العامة</a:t>
            </a:r>
            <a:endParaRPr lang="en-US" sz="3200" b="1" dirty="0">
              <a:solidFill>
                <a:srgbClr val="FF0000"/>
              </a:solidFill>
            </a:endParaRPr>
          </a:p>
        </p:txBody>
      </p:sp>
      <p:sp>
        <p:nvSpPr>
          <p:cNvPr id="7" name="TextBox 6"/>
          <p:cNvSpPr txBox="1"/>
          <p:nvPr/>
        </p:nvSpPr>
        <p:spPr>
          <a:xfrm>
            <a:off x="1627632" y="4782312"/>
            <a:ext cx="5047488" cy="1077218"/>
          </a:xfrm>
          <a:prstGeom prst="rect">
            <a:avLst/>
          </a:prstGeom>
          <a:noFill/>
        </p:spPr>
        <p:txBody>
          <a:bodyPr wrap="square" rtlCol="0">
            <a:spAutoFit/>
          </a:bodyPr>
          <a:lstStyle/>
          <a:p>
            <a:pPr algn="r" rtl="1"/>
            <a:r>
              <a:rPr lang="ar-SA" sz="3200" b="1" dirty="0">
                <a:solidFill>
                  <a:srgbClr val="FF0000"/>
                </a:solidFill>
              </a:rPr>
              <a:t>حماية المصلحة الخاصة بتوفير الضمانات </a:t>
            </a:r>
            <a:r>
              <a:rPr lang="ar-SA" sz="3200" b="1" dirty="0" err="1">
                <a:solidFill>
                  <a:srgbClr val="FF0000"/>
                </a:solidFill>
              </a:rPr>
              <a:t>للافراد</a:t>
            </a:r>
            <a:r>
              <a:rPr lang="ar-SA" sz="3200" b="1" dirty="0">
                <a:solidFill>
                  <a:srgbClr val="FF0000"/>
                </a:solidFill>
              </a:rPr>
              <a:t> في مواجهة الإدارة</a:t>
            </a:r>
            <a:endParaRPr lang="en-US" sz="3200" b="1" dirty="0">
              <a:solidFill>
                <a:srgbClr val="FF0000"/>
              </a:solidFill>
            </a:endParaRPr>
          </a:p>
        </p:txBody>
      </p:sp>
    </p:spTree>
    <p:extLst>
      <p:ext uri="{BB962C8B-B14F-4D97-AF65-F5344CB8AC3E}">
        <p14:creationId xmlns:p14="http://schemas.microsoft.com/office/powerpoint/2010/main" val="2104654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0072" y="886968"/>
            <a:ext cx="8610600" cy="1883665"/>
          </a:xfrm>
        </p:spPr>
        <p:txBody>
          <a:bodyPr>
            <a:noAutofit/>
          </a:bodyPr>
          <a:lstStyle/>
          <a:p>
            <a:pPr algn="ctr" rtl="1"/>
            <a:r>
              <a:rPr lang="ar-SA" sz="3200" b="1" dirty="0"/>
              <a:t>ان الاسراف او </a:t>
            </a:r>
            <a:r>
              <a:rPr lang="ar-SA" sz="3200" b="1" dirty="0" smtClean="0"/>
              <a:t>الاكثار</a:t>
            </a:r>
            <a:r>
              <a:rPr lang="en-US" sz="3200" b="1" dirty="0" smtClean="0"/>
              <a:t> </a:t>
            </a:r>
            <a:r>
              <a:rPr lang="ar-SA" sz="3200" b="1" dirty="0" smtClean="0"/>
              <a:t>من الاشكال يؤدي </a:t>
            </a:r>
            <a:r>
              <a:rPr lang="ar-SA" sz="3200" b="1" dirty="0"/>
              <a:t>الى البطء في سير العمل الإداري وتعقيد الوظيفة الإدارية مما يؤدي الى الاضرار بالمصلحة العامة ومصالح الافراد. </a:t>
            </a:r>
            <a:endParaRPr lang="en-US" sz="3200" b="1" dirty="0"/>
          </a:p>
        </p:txBody>
      </p:sp>
      <p:graphicFrame>
        <p:nvGraphicFramePr>
          <p:cNvPr id="7" name="Diagram 6"/>
          <p:cNvGraphicFramePr/>
          <p:nvPr>
            <p:extLst>
              <p:ext uri="{D42A27DB-BD31-4B8C-83A1-F6EECF244321}">
                <p14:modId xmlns:p14="http://schemas.microsoft.com/office/powerpoint/2010/main" val="2662222"/>
              </p:ext>
            </p:extLst>
          </p:nvPr>
        </p:nvGraphicFramePr>
        <p:xfrm>
          <a:off x="1026160" y="3419856"/>
          <a:ext cx="4816856" cy="2215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7598664" y="3788970"/>
            <a:ext cx="3913632" cy="1477328"/>
          </a:xfrm>
          <a:prstGeom prst="rect">
            <a:avLst/>
          </a:prstGeom>
          <a:noFill/>
        </p:spPr>
        <p:txBody>
          <a:bodyPr wrap="square" rtlCol="0">
            <a:spAutoFit/>
          </a:bodyPr>
          <a:lstStyle/>
          <a:p>
            <a:pPr algn="ctr" rtl="1"/>
            <a:r>
              <a:rPr lang="ar-SA" b="1" dirty="0" smtClean="0"/>
              <a:t>عمل </a:t>
            </a:r>
            <a:r>
              <a:rPr lang="ar-SA" b="1" dirty="0"/>
              <a:t>القضاء الإداري على خلق توازن بين عدم التشدد في التمسك بقواعد الشكل او الاجراء الى الحد الذي يعوق من نشاط الإدارة، وبين عدم التفريط بهذه القواعد الى الحد الذي يصل الى اهدار المصلحة العامة ومصالح الافراد، </a:t>
            </a:r>
            <a:r>
              <a:rPr lang="ar-SA" b="1" dirty="0" smtClean="0"/>
              <a:t>لذا...</a:t>
            </a:r>
            <a:endParaRPr lang="en-US" dirty="0"/>
          </a:p>
        </p:txBody>
      </p:sp>
      <p:sp>
        <p:nvSpPr>
          <p:cNvPr id="10" name="Left Arrow 9"/>
          <p:cNvSpPr/>
          <p:nvPr/>
        </p:nvSpPr>
        <p:spPr>
          <a:xfrm>
            <a:off x="5843016" y="4206240"/>
            <a:ext cx="1627632" cy="7955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8269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5400" b="1" dirty="0" smtClean="0">
                <a:latin typeface="Arabic Typesetting" panose="03020402040406030203" pitchFamily="66" charset="-78"/>
                <a:cs typeface="Arabic Typesetting" panose="03020402040406030203" pitchFamily="66" charset="-78"/>
              </a:rPr>
              <a:t>كيف نحدد الاشكال الجوهرية والثانوية؟</a:t>
            </a:r>
            <a:endParaRPr lang="en-US" sz="5400" b="1" dirty="0">
              <a:latin typeface="Arabic Typesetting" panose="03020402040406030203" pitchFamily="66" charset="-78"/>
              <a:cs typeface="Arabic Typesetting" panose="03020402040406030203" pitchFamily="66"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90013" y="2057401"/>
            <a:ext cx="3316187" cy="2451227"/>
          </a:xfrm>
        </p:spPr>
      </p:pic>
      <p:sp>
        <p:nvSpPr>
          <p:cNvPr id="5" name="TextBox 4"/>
          <p:cNvSpPr txBox="1"/>
          <p:nvPr/>
        </p:nvSpPr>
        <p:spPr>
          <a:xfrm>
            <a:off x="2093976" y="1920240"/>
            <a:ext cx="5330952" cy="707886"/>
          </a:xfrm>
          <a:prstGeom prst="rect">
            <a:avLst/>
          </a:prstGeom>
          <a:noFill/>
        </p:spPr>
        <p:txBody>
          <a:bodyPr wrap="square" rtlCol="0">
            <a:spAutoFit/>
          </a:bodyPr>
          <a:lstStyle/>
          <a:p>
            <a:pPr algn="ctr" rtl="1"/>
            <a:r>
              <a:rPr lang="ar-SA" sz="2000" b="1" dirty="0" smtClean="0"/>
              <a:t>كانت القاعدة هي وجود نص </a:t>
            </a:r>
            <a:r>
              <a:rPr lang="ar-SA" sz="2000" b="1" dirty="0"/>
              <a:t>في القانون </a:t>
            </a:r>
            <a:r>
              <a:rPr lang="ar-SA" sz="2000" b="1" dirty="0" smtClean="0"/>
              <a:t>يوجب </a:t>
            </a:r>
            <a:r>
              <a:rPr lang="ar-SA" sz="2000" b="1" dirty="0"/>
              <a:t>على الإدارة اتباع شكل او اجراء معين ام </a:t>
            </a:r>
            <a:r>
              <a:rPr lang="ar-SA" sz="2000" b="1" dirty="0" smtClean="0"/>
              <a:t>لا .. لكن </a:t>
            </a:r>
            <a:endParaRPr lang="en-US" sz="2000" b="1" dirty="0"/>
          </a:p>
        </p:txBody>
      </p:sp>
      <p:graphicFrame>
        <p:nvGraphicFramePr>
          <p:cNvPr id="6" name="Diagram 5"/>
          <p:cNvGraphicFramePr/>
          <p:nvPr>
            <p:extLst>
              <p:ext uri="{D42A27DB-BD31-4B8C-83A1-F6EECF244321}">
                <p14:modId xmlns:p14="http://schemas.microsoft.com/office/powerpoint/2010/main" val="476582304"/>
              </p:ext>
            </p:extLst>
          </p:nvPr>
        </p:nvGraphicFramePr>
        <p:xfrm>
          <a:off x="1582439" y="2843065"/>
          <a:ext cx="6225032" cy="3331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3013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4400" b="1" dirty="0" smtClean="0">
                <a:latin typeface="Arabic Typesetting" panose="03020402040406030203" pitchFamily="66" charset="-78"/>
                <a:cs typeface="Arabic Typesetting" panose="03020402040406030203" pitchFamily="66" charset="-78"/>
              </a:rPr>
              <a:t>اذا كيف سنميز بين الاشكال الجوهرية والثانوية؟</a:t>
            </a:r>
            <a:endParaRPr lang="en-US" sz="4400" b="1" dirty="0">
              <a:latin typeface="Arabic Typesetting" panose="03020402040406030203" pitchFamily="66" charset="-78"/>
              <a:cs typeface="Arabic Typesetting" panose="03020402040406030203" pitchFamily="66"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6459219"/>
              </p:ext>
            </p:extLst>
          </p:nvPr>
        </p:nvGraphicFramePr>
        <p:xfrm>
          <a:off x="685800" y="2193925"/>
          <a:ext cx="108204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6501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ما هي صور عيب الشكل والإجراءات؟</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82902102"/>
              </p:ext>
            </p:extLst>
          </p:nvPr>
        </p:nvGraphicFramePr>
        <p:xfrm>
          <a:off x="685800" y="1865375"/>
          <a:ext cx="10820400" cy="4352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5930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5400" b="1" dirty="0" smtClean="0">
                <a:latin typeface="Arabic Typesetting" panose="03020402040406030203" pitchFamily="66" charset="-78"/>
                <a:cs typeface="Arabic Typesetting" panose="03020402040406030203" pitchFamily="66" charset="-78"/>
              </a:rPr>
              <a:t>ثانيا: عيب المحل/ مخالفة القانون</a:t>
            </a:r>
            <a:endParaRPr lang="en-US" sz="5400" b="1" dirty="0">
              <a:latin typeface="Arabic Typesetting" panose="03020402040406030203" pitchFamily="66" charset="-78"/>
              <a:cs typeface="Arabic Typesetting" panose="03020402040406030203" pitchFamily="66"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99248" y="2057400"/>
            <a:ext cx="3729799" cy="3666743"/>
          </a:xfrm>
        </p:spPr>
      </p:pic>
      <p:sp>
        <p:nvSpPr>
          <p:cNvPr id="5" name="TextBox 4"/>
          <p:cNvSpPr txBox="1"/>
          <p:nvPr/>
        </p:nvSpPr>
        <p:spPr>
          <a:xfrm>
            <a:off x="1591056" y="3035808"/>
            <a:ext cx="5504688" cy="461665"/>
          </a:xfrm>
          <a:prstGeom prst="rect">
            <a:avLst/>
          </a:prstGeom>
          <a:noFill/>
        </p:spPr>
        <p:txBody>
          <a:bodyPr wrap="square" rtlCol="0">
            <a:spAutoFit/>
          </a:bodyPr>
          <a:lstStyle/>
          <a:p>
            <a:pPr algn="r" rtl="1"/>
            <a:r>
              <a:rPr lang="ar-SA" sz="2400" b="1" dirty="0" smtClean="0"/>
              <a:t>عيب محل ام عيب مخالفة القانون؟</a:t>
            </a:r>
            <a:endParaRPr lang="en-US" sz="2400" b="1" dirty="0"/>
          </a:p>
        </p:txBody>
      </p:sp>
      <p:sp>
        <p:nvSpPr>
          <p:cNvPr id="6" name="TextBox 5"/>
          <p:cNvSpPr txBox="1"/>
          <p:nvPr/>
        </p:nvSpPr>
        <p:spPr>
          <a:xfrm>
            <a:off x="932688" y="3730752"/>
            <a:ext cx="6163056" cy="1477328"/>
          </a:xfrm>
          <a:prstGeom prst="rect">
            <a:avLst/>
          </a:prstGeom>
          <a:noFill/>
        </p:spPr>
        <p:txBody>
          <a:bodyPr wrap="square" rtlCol="0">
            <a:spAutoFit/>
          </a:bodyPr>
          <a:lstStyle/>
          <a:p>
            <a:pPr algn="r" rtl="1"/>
            <a:r>
              <a:rPr lang="ar-SA" b="1" dirty="0" smtClean="0"/>
              <a:t>مصطلح (مخالفة </a:t>
            </a:r>
            <a:r>
              <a:rPr lang="ar-SA" b="1" dirty="0"/>
              <a:t>القانون) </a:t>
            </a:r>
            <a:r>
              <a:rPr lang="ar-SA" b="1" dirty="0" smtClean="0"/>
              <a:t>يتسم بالسعة والغموض، </a:t>
            </a:r>
            <a:r>
              <a:rPr lang="ar-SA" b="1" dirty="0" err="1" smtClean="0"/>
              <a:t>لانه</a:t>
            </a:r>
            <a:r>
              <a:rPr lang="ar-SA" b="1" dirty="0" smtClean="0"/>
              <a:t> يتسع </a:t>
            </a:r>
            <a:r>
              <a:rPr lang="ar-SA" b="1" dirty="0"/>
              <a:t>ليستغرق كافة العيوب التي يمكن ان تشوب اركان القرار </a:t>
            </a:r>
            <a:r>
              <a:rPr lang="ar-SA" b="1" dirty="0" smtClean="0"/>
              <a:t>الإداري، طالما </a:t>
            </a:r>
            <a:r>
              <a:rPr lang="ar-SA" b="1" dirty="0"/>
              <a:t>ان القانون هو الذي يحدد القواعد التي تحكم كافة اركان القرار </a:t>
            </a:r>
            <a:r>
              <a:rPr lang="ar-SA" b="1" dirty="0" smtClean="0"/>
              <a:t>الإداري. </a:t>
            </a:r>
            <a:r>
              <a:rPr lang="ar-SA" b="1" dirty="0"/>
              <a:t>بهذا المعنى يعد الضمانة الأكثر فاعلية لمبدا المشروعية، اذ ان صفته العامة تسمح بالحكم على كل أوجه عدم مشروعية القرار الإداري. </a:t>
            </a:r>
            <a:endParaRPr lang="en-US" b="1" dirty="0"/>
          </a:p>
        </p:txBody>
      </p:sp>
      <p:sp>
        <p:nvSpPr>
          <p:cNvPr id="7" name="TextBox 6"/>
          <p:cNvSpPr txBox="1"/>
          <p:nvPr/>
        </p:nvSpPr>
        <p:spPr>
          <a:xfrm>
            <a:off x="1403604" y="5370200"/>
            <a:ext cx="5632704" cy="707886"/>
          </a:xfrm>
          <a:prstGeom prst="rect">
            <a:avLst/>
          </a:prstGeom>
          <a:noFill/>
        </p:spPr>
        <p:txBody>
          <a:bodyPr wrap="square" rtlCol="0">
            <a:spAutoFit/>
          </a:bodyPr>
          <a:lstStyle/>
          <a:p>
            <a:pPr algn="r" rtl="1"/>
            <a:r>
              <a:rPr lang="ar-SA" sz="2000" b="1" dirty="0"/>
              <a:t>اتجاه واسع في الفقه يرى ان عيب مخالفة القانون يقتصر على الجانب الموضوعي وهو عيب </a:t>
            </a:r>
            <a:r>
              <a:rPr lang="ar-SA" sz="2000" b="1" dirty="0" smtClean="0"/>
              <a:t>المحل</a:t>
            </a:r>
            <a:r>
              <a:rPr lang="ar-SA" sz="2000" b="1" dirty="0"/>
              <a:t>.</a:t>
            </a:r>
            <a:endParaRPr lang="en-US" sz="2000" b="1" dirty="0"/>
          </a:p>
        </p:txBody>
      </p:sp>
      <p:sp>
        <p:nvSpPr>
          <p:cNvPr id="8" name="TextBox 7"/>
          <p:cNvSpPr txBox="1"/>
          <p:nvPr/>
        </p:nvSpPr>
        <p:spPr>
          <a:xfrm>
            <a:off x="1693641" y="1946440"/>
            <a:ext cx="5440680" cy="1200329"/>
          </a:xfrm>
          <a:prstGeom prst="rect">
            <a:avLst/>
          </a:prstGeom>
          <a:noFill/>
        </p:spPr>
        <p:txBody>
          <a:bodyPr wrap="square" rtlCol="0">
            <a:spAutoFit/>
          </a:bodyPr>
          <a:lstStyle/>
          <a:p>
            <a:pPr algn="r" rtl="1"/>
            <a:r>
              <a:rPr lang="ar-SA" b="1" dirty="0" smtClean="0"/>
              <a:t>المحل هو </a:t>
            </a:r>
            <a:r>
              <a:rPr lang="ar-SA" b="1" dirty="0"/>
              <a:t>مضمون القرار او الأثر القانوني الذي يترتب على صدوره تجاه المراكز القانونية سواء </a:t>
            </a:r>
            <a:r>
              <a:rPr lang="ar-SA" b="1" dirty="0" err="1"/>
              <a:t>بالانشاء</a:t>
            </a:r>
            <a:r>
              <a:rPr lang="ar-SA" b="1" dirty="0"/>
              <a:t> او التعديل او الإلغاء وسواء اكان القرار تنظيميا ام فرديا. </a:t>
            </a:r>
            <a:endParaRPr lang="en-US" b="1" dirty="0"/>
          </a:p>
          <a:p>
            <a:pPr algn="r" rtl="1"/>
            <a:endParaRPr lang="en-US" b="1" dirty="0"/>
          </a:p>
        </p:txBody>
      </p:sp>
    </p:spTree>
    <p:extLst>
      <p:ext uri="{BB962C8B-B14F-4D97-AF65-F5344CB8AC3E}">
        <p14:creationId xmlns:p14="http://schemas.microsoft.com/office/powerpoint/2010/main" val="1670816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83887368"/>
              </p:ext>
            </p:extLst>
          </p:nvPr>
        </p:nvGraphicFramePr>
        <p:xfrm>
          <a:off x="356616" y="261415"/>
          <a:ext cx="10820400" cy="3853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340096" y="3862162"/>
            <a:ext cx="4517136" cy="646331"/>
          </a:xfrm>
          <a:prstGeom prst="rect">
            <a:avLst/>
          </a:prstGeom>
          <a:noFill/>
        </p:spPr>
        <p:txBody>
          <a:bodyPr wrap="square" rtlCol="0">
            <a:spAutoFit/>
          </a:bodyPr>
          <a:lstStyle/>
          <a:p>
            <a:pPr algn="ctr"/>
            <a:r>
              <a:rPr lang="ar-SA" b="1" dirty="0"/>
              <a:t>اذا استحال المحل قانونا او واقعيا فانه </a:t>
            </a:r>
            <a:endParaRPr lang="ar-SA" b="1" dirty="0"/>
          </a:p>
          <a:p>
            <a:pPr algn="ctr"/>
            <a:r>
              <a:rPr lang="ar-SA" b="1" dirty="0" smtClean="0"/>
              <a:t>يصبح </a:t>
            </a:r>
            <a:r>
              <a:rPr lang="ar-SA" b="1" dirty="0"/>
              <a:t>منعدما</a:t>
            </a:r>
            <a:endParaRPr lang="en-US" b="1" dirty="0"/>
          </a:p>
        </p:txBody>
      </p:sp>
      <p:sp>
        <p:nvSpPr>
          <p:cNvPr id="6" name="TextBox 5"/>
          <p:cNvSpPr txBox="1"/>
          <p:nvPr/>
        </p:nvSpPr>
        <p:spPr>
          <a:xfrm>
            <a:off x="2093976" y="3862162"/>
            <a:ext cx="4005072" cy="646331"/>
          </a:xfrm>
          <a:prstGeom prst="rect">
            <a:avLst/>
          </a:prstGeom>
          <a:noFill/>
        </p:spPr>
        <p:txBody>
          <a:bodyPr wrap="square" rtlCol="0">
            <a:spAutoFit/>
          </a:bodyPr>
          <a:lstStyle/>
          <a:p>
            <a:pPr algn="ctr" rtl="1"/>
            <a:r>
              <a:rPr lang="ar-SA" b="1" dirty="0" smtClean="0"/>
              <a:t>بمعنى </a:t>
            </a:r>
            <a:r>
              <a:rPr lang="ar-SA" b="1" dirty="0"/>
              <a:t>ان لا يخالف </a:t>
            </a:r>
            <a:r>
              <a:rPr lang="ar-SA" b="1" dirty="0" smtClean="0"/>
              <a:t>القانون بمعناه الواسع والا يخالف النظام العام.</a:t>
            </a:r>
            <a:endParaRPr lang="en-US" b="1" dirty="0"/>
          </a:p>
        </p:txBody>
      </p:sp>
      <p:graphicFrame>
        <p:nvGraphicFramePr>
          <p:cNvPr id="7" name="Diagram 6"/>
          <p:cNvGraphicFramePr/>
          <p:nvPr>
            <p:extLst>
              <p:ext uri="{D42A27DB-BD31-4B8C-83A1-F6EECF244321}">
                <p14:modId xmlns:p14="http://schemas.microsoft.com/office/powerpoint/2010/main" val="1940135462"/>
              </p:ext>
            </p:extLst>
          </p:nvPr>
        </p:nvGraphicFramePr>
        <p:xfrm>
          <a:off x="5854192" y="4737411"/>
          <a:ext cx="4396232" cy="18526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34188810"/>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157</TotalTime>
  <Words>668</Words>
  <Application>Microsoft Office PowerPoint</Application>
  <PresentationFormat>Widescreen</PresentationFormat>
  <Paragraphs>66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Arabic Typesetting</vt:lpstr>
      <vt:lpstr>Arial</vt:lpstr>
      <vt:lpstr>Century Gothic</vt:lpstr>
      <vt:lpstr>Times New Roman</vt:lpstr>
      <vt:lpstr>Vapor Trail</vt:lpstr>
      <vt:lpstr>أوجه الطعن بالإلغاء عيب الشكل والإجراءات/ عيب المحل</vt:lpstr>
      <vt:lpstr>أولا: عيب الشكل والاجراءات</vt:lpstr>
      <vt:lpstr>PowerPoint Presentation</vt:lpstr>
      <vt:lpstr>ان الاسراف او الاكثار من الاشكال يؤدي الى البطء في سير العمل الإداري وتعقيد الوظيفة الإدارية مما يؤدي الى الاضرار بالمصلحة العامة ومصالح الافراد. </vt:lpstr>
      <vt:lpstr>كيف نحدد الاشكال الجوهرية والثانوية؟</vt:lpstr>
      <vt:lpstr>اذا كيف سنميز بين الاشكال الجوهرية والثانوية؟</vt:lpstr>
      <vt:lpstr>ما هي صور عيب الشكل والإجراءات؟</vt:lpstr>
      <vt:lpstr>ثانيا: عيب المحل/ مخالفة القانون</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أوجه الطعن بالإلغاء عيب الشكل والإجراءات/ عيب المحل</dc:title>
  <dc:creator>Hanan</dc:creator>
  <cp:lastModifiedBy>Hanan</cp:lastModifiedBy>
  <cp:revision>15</cp:revision>
  <dcterms:created xsi:type="dcterms:W3CDTF">2020-06-02T11:15:19Z</dcterms:created>
  <dcterms:modified xsi:type="dcterms:W3CDTF">2020-06-02T13:52:30Z</dcterms:modified>
</cp:coreProperties>
</file>