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3" r:id="rId3"/>
    <p:sldId id="257" r:id="rId4"/>
    <p:sldId id="258" r:id="rId5"/>
    <p:sldId id="259" r:id="rId6"/>
    <p:sldId id="261" r:id="rId7"/>
    <p:sldId id="260" r:id="rId8"/>
    <p:sldId id="265" r:id="rId9"/>
    <p:sldId id="262" r:id="rId10"/>
    <p:sldId id="264"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5A00"/>
    <a:srgbClr val="FF6600"/>
    <a:srgbClr val="996633"/>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D6540C-74CE-4C02-A25C-CFE5B66187FE}"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B4D5D10D-7E86-483B-BDA2-3D4D86CFED02}">
      <dgm:prSet phldrT="[Text]"/>
      <dgm:spPr/>
      <dgm:t>
        <a:bodyPr/>
        <a:lstStyle/>
        <a:p>
          <a:r>
            <a:rPr lang="ar-SA" dirty="0" smtClean="0"/>
            <a:t>اولا</a:t>
          </a:r>
          <a:endParaRPr lang="en-US" dirty="0"/>
        </a:p>
      </dgm:t>
    </dgm:pt>
    <dgm:pt modelId="{3E5BE9E5-9057-4BD8-B758-9750F89C193C}" type="parTrans" cxnId="{A7C23D82-946F-41C9-974D-A49EB83805AD}">
      <dgm:prSet/>
      <dgm:spPr/>
      <dgm:t>
        <a:bodyPr/>
        <a:lstStyle/>
        <a:p>
          <a:endParaRPr lang="en-US"/>
        </a:p>
      </dgm:t>
    </dgm:pt>
    <dgm:pt modelId="{53128ACD-ECD7-4625-BE73-64BDF1D935EB}" type="sibTrans" cxnId="{A7C23D82-946F-41C9-974D-A49EB83805AD}">
      <dgm:prSet/>
      <dgm:spPr/>
      <dgm:t>
        <a:bodyPr/>
        <a:lstStyle/>
        <a:p>
          <a:endParaRPr lang="en-US"/>
        </a:p>
      </dgm:t>
    </dgm:pt>
    <dgm:pt modelId="{9D9848A1-FF85-4114-8BA0-72592287C3A3}">
      <dgm:prSet phldrT="[Text]"/>
      <dgm:spPr/>
      <dgm:t>
        <a:bodyPr/>
        <a:lstStyle/>
        <a:p>
          <a:pPr rtl="1"/>
          <a:r>
            <a:rPr lang="ar-SA" b="1" dirty="0" smtClean="0">
              <a:latin typeface="Arabic Typesetting" panose="03020402040406030203" pitchFamily="66" charset="-78"/>
              <a:cs typeface="Arabic Typesetting" panose="03020402040406030203" pitchFamily="66" charset="-78"/>
            </a:rPr>
            <a:t>ان يكون السبب موجودا وقائما</a:t>
          </a:r>
          <a:endParaRPr lang="en-US" b="1" dirty="0">
            <a:latin typeface="Arabic Typesetting" panose="03020402040406030203" pitchFamily="66" charset="-78"/>
            <a:cs typeface="Arabic Typesetting" panose="03020402040406030203" pitchFamily="66" charset="-78"/>
          </a:endParaRPr>
        </a:p>
      </dgm:t>
    </dgm:pt>
    <dgm:pt modelId="{CC28E9C3-363F-4DF4-A76D-48D8A1119161}" type="parTrans" cxnId="{56794AB6-D1EE-4AAC-B456-9BB1C5D97A49}">
      <dgm:prSet/>
      <dgm:spPr/>
      <dgm:t>
        <a:bodyPr/>
        <a:lstStyle/>
        <a:p>
          <a:endParaRPr lang="en-US"/>
        </a:p>
      </dgm:t>
    </dgm:pt>
    <dgm:pt modelId="{13600BAC-1930-4717-8F59-53470698C8E1}" type="sibTrans" cxnId="{56794AB6-D1EE-4AAC-B456-9BB1C5D97A49}">
      <dgm:prSet/>
      <dgm:spPr/>
      <dgm:t>
        <a:bodyPr/>
        <a:lstStyle/>
        <a:p>
          <a:endParaRPr lang="en-US"/>
        </a:p>
      </dgm:t>
    </dgm:pt>
    <dgm:pt modelId="{8B2052F1-E84D-4925-8BA3-3BBFBC7737F5}">
      <dgm:prSet phldrT="[Text]"/>
      <dgm:spPr/>
      <dgm:t>
        <a:bodyPr/>
        <a:lstStyle/>
        <a:p>
          <a:r>
            <a:rPr lang="ar-SA" dirty="0" smtClean="0"/>
            <a:t>ثانيا</a:t>
          </a:r>
          <a:endParaRPr lang="en-US" dirty="0"/>
        </a:p>
      </dgm:t>
    </dgm:pt>
    <dgm:pt modelId="{6B704041-BD29-42E6-96FC-B42A88BA07CF}" type="parTrans" cxnId="{FD1BECB9-2328-4E69-864F-A0D93F2B3F41}">
      <dgm:prSet/>
      <dgm:spPr/>
      <dgm:t>
        <a:bodyPr/>
        <a:lstStyle/>
        <a:p>
          <a:endParaRPr lang="en-US"/>
        </a:p>
      </dgm:t>
    </dgm:pt>
    <dgm:pt modelId="{AA1A2F81-7AB9-44BE-8B29-FB49AD7F404D}" type="sibTrans" cxnId="{FD1BECB9-2328-4E69-864F-A0D93F2B3F41}">
      <dgm:prSet/>
      <dgm:spPr/>
      <dgm:t>
        <a:bodyPr/>
        <a:lstStyle/>
        <a:p>
          <a:endParaRPr lang="en-US"/>
        </a:p>
      </dgm:t>
    </dgm:pt>
    <dgm:pt modelId="{5437FFAC-7F29-4674-8BDD-69EE1D4258E4}">
      <dgm:prSet phldrT="[Text]"/>
      <dgm:spPr/>
      <dgm:t>
        <a:bodyPr/>
        <a:lstStyle/>
        <a:p>
          <a:pPr rtl="1"/>
          <a:r>
            <a:rPr lang="ar-SA" b="1" dirty="0" smtClean="0">
              <a:latin typeface="Arabic Typesetting" panose="03020402040406030203" pitchFamily="66" charset="-78"/>
              <a:cs typeface="Arabic Typesetting" panose="03020402040406030203" pitchFamily="66" charset="-78"/>
            </a:rPr>
            <a:t>ان يكون السبب مشروعا</a:t>
          </a:r>
          <a:endParaRPr lang="en-US" b="1" dirty="0">
            <a:latin typeface="Arabic Typesetting" panose="03020402040406030203" pitchFamily="66" charset="-78"/>
            <a:cs typeface="Arabic Typesetting" panose="03020402040406030203" pitchFamily="66" charset="-78"/>
          </a:endParaRPr>
        </a:p>
      </dgm:t>
    </dgm:pt>
    <dgm:pt modelId="{F9FA2011-20A2-46D7-ABE6-1285E50B4F7E}" type="parTrans" cxnId="{CEB9723D-3B0C-4B8F-801C-3C66412A49A3}">
      <dgm:prSet/>
      <dgm:spPr/>
      <dgm:t>
        <a:bodyPr/>
        <a:lstStyle/>
        <a:p>
          <a:endParaRPr lang="en-US"/>
        </a:p>
      </dgm:t>
    </dgm:pt>
    <dgm:pt modelId="{D52DB231-29D4-41E1-B67D-519F44371F1B}" type="sibTrans" cxnId="{CEB9723D-3B0C-4B8F-801C-3C66412A49A3}">
      <dgm:prSet/>
      <dgm:spPr/>
      <dgm:t>
        <a:bodyPr/>
        <a:lstStyle/>
        <a:p>
          <a:endParaRPr lang="en-US"/>
        </a:p>
      </dgm:t>
    </dgm:pt>
    <dgm:pt modelId="{CEE2FF15-EBDF-44AB-812D-A196ADC3A817}" type="pres">
      <dgm:prSet presAssocID="{68D6540C-74CE-4C02-A25C-CFE5B66187FE}" presName="Name0" presStyleCnt="0">
        <dgm:presLayoutVars>
          <dgm:dir val="rev"/>
          <dgm:animLvl val="lvl"/>
          <dgm:resizeHandles val="exact"/>
        </dgm:presLayoutVars>
      </dgm:prSet>
      <dgm:spPr/>
    </dgm:pt>
    <dgm:pt modelId="{AC1FC68A-03DE-44ED-BFEE-7085306191AE}" type="pres">
      <dgm:prSet presAssocID="{B4D5D10D-7E86-483B-BDA2-3D4D86CFED02}" presName="linNode" presStyleCnt="0"/>
      <dgm:spPr/>
    </dgm:pt>
    <dgm:pt modelId="{3E9296AD-6C65-4966-9BEC-3E439A3F0E47}" type="pres">
      <dgm:prSet presAssocID="{B4D5D10D-7E86-483B-BDA2-3D4D86CFED02}" presName="parTx" presStyleLbl="revTx" presStyleIdx="0" presStyleCnt="2">
        <dgm:presLayoutVars>
          <dgm:chMax val="1"/>
          <dgm:bulletEnabled val="1"/>
        </dgm:presLayoutVars>
      </dgm:prSet>
      <dgm:spPr/>
    </dgm:pt>
    <dgm:pt modelId="{EC84106C-793F-465F-8C6D-79EC5E05BFFE}" type="pres">
      <dgm:prSet presAssocID="{B4D5D10D-7E86-483B-BDA2-3D4D86CFED02}" presName="bracket" presStyleLbl="parChTrans1D1" presStyleIdx="0" presStyleCnt="2"/>
      <dgm:spPr/>
    </dgm:pt>
    <dgm:pt modelId="{F5513D4B-F816-491A-A896-8E19E4471270}" type="pres">
      <dgm:prSet presAssocID="{B4D5D10D-7E86-483B-BDA2-3D4D86CFED02}" presName="spH" presStyleCnt="0"/>
      <dgm:spPr/>
    </dgm:pt>
    <dgm:pt modelId="{55C1BD66-326C-4F09-9759-C2A5820FC950}" type="pres">
      <dgm:prSet presAssocID="{B4D5D10D-7E86-483B-BDA2-3D4D86CFED02}" presName="desTx" presStyleLbl="node1" presStyleIdx="0" presStyleCnt="2">
        <dgm:presLayoutVars>
          <dgm:bulletEnabled val="1"/>
        </dgm:presLayoutVars>
      </dgm:prSet>
      <dgm:spPr/>
      <dgm:t>
        <a:bodyPr/>
        <a:lstStyle/>
        <a:p>
          <a:endParaRPr lang="en-US"/>
        </a:p>
      </dgm:t>
    </dgm:pt>
    <dgm:pt modelId="{6DABC090-2C56-4A96-BF79-1D1A93A1E035}" type="pres">
      <dgm:prSet presAssocID="{53128ACD-ECD7-4625-BE73-64BDF1D935EB}" presName="spV" presStyleCnt="0"/>
      <dgm:spPr/>
    </dgm:pt>
    <dgm:pt modelId="{3C522A2B-E63A-4773-8969-D3DA76595D3F}" type="pres">
      <dgm:prSet presAssocID="{8B2052F1-E84D-4925-8BA3-3BBFBC7737F5}" presName="linNode" presStyleCnt="0"/>
      <dgm:spPr/>
    </dgm:pt>
    <dgm:pt modelId="{4E22F569-0D78-47B4-B38F-9E5D7D2028A8}" type="pres">
      <dgm:prSet presAssocID="{8B2052F1-E84D-4925-8BA3-3BBFBC7737F5}" presName="parTx" presStyleLbl="revTx" presStyleIdx="1" presStyleCnt="2">
        <dgm:presLayoutVars>
          <dgm:chMax val="1"/>
          <dgm:bulletEnabled val="1"/>
        </dgm:presLayoutVars>
      </dgm:prSet>
      <dgm:spPr/>
    </dgm:pt>
    <dgm:pt modelId="{E3D56F92-6A57-451E-B09E-CB2B842A1D50}" type="pres">
      <dgm:prSet presAssocID="{8B2052F1-E84D-4925-8BA3-3BBFBC7737F5}" presName="bracket" presStyleLbl="parChTrans1D1" presStyleIdx="1" presStyleCnt="2"/>
      <dgm:spPr/>
    </dgm:pt>
    <dgm:pt modelId="{CD68915B-4921-4493-BF30-43E48E60822B}" type="pres">
      <dgm:prSet presAssocID="{8B2052F1-E84D-4925-8BA3-3BBFBC7737F5}" presName="spH" presStyleCnt="0"/>
      <dgm:spPr/>
    </dgm:pt>
    <dgm:pt modelId="{224651FE-C5D1-4C46-A7F6-1D4A45AD8199}" type="pres">
      <dgm:prSet presAssocID="{8B2052F1-E84D-4925-8BA3-3BBFBC7737F5}" presName="desTx" presStyleLbl="node1" presStyleIdx="1" presStyleCnt="2">
        <dgm:presLayoutVars>
          <dgm:bulletEnabled val="1"/>
        </dgm:presLayoutVars>
      </dgm:prSet>
      <dgm:spPr/>
      <dgm:t>
        <a:bodyPr/>
        <a:lstStyle/>
        <a:p>
          <a:endParaRPr lang="en-US"/>
        </a:p>
      </dgm:t>
    </dgm:pt>
  </dgm:ptLst>
  <dgm:cxnLst>
    <dgm:cxn modelId="{CEB9723D-3B0C-4B8F-801C-3C66412A49A3}" srcId="{8B2052F1-E84D-4925-8BA3-3BBFBC7737F5}" destId="{5437FFAC-7F29-4674-8BDD-69EE1D4258E4}" srcOrd="0" destOrd="0" parTransId="{F9FA2011-20A2-46D7-ABE6-1285E50B4F7E}" sibTransId="{D52DB231-29D4-41E1-B67D-519F44371F1B}"/>
    <dgm:cxn modelId="{A2A0810B-19AD-46E7-8FBC-D07C0482A8EA}" type="presOf" srcId="{5437FFAC-7F29-4674-8BDD-69EE1D4258E4}" destId="{224651FE-C5D1-4C46-A7F6-1D4A45AD8199}" srcOrd="0" destOrd="0" presId="urn:diagrams.loki3.com/BracketList"/>
    <dgm:cxn modelId="{13C7641E-CA83-4605-A377-DCF1F7724EEB}" type="presOf" srcId="{8B2052F1-E84D-4925-8BA3-3BBFBC7737F5}" destId="{4E22F569-0D78-47B4-B38F-9E5D7D2028A8}" srcOrd="0" destOrd="0" presId="urn:diagrams.loki3.com/BracketList"/>
    <dgm:cxn modelId="{56794AB6-D1EE-4AAC-B456-9BB1C5D97A49}" srcId="{B4D5D10D-7E86-483B-BDA2-3D4D86CFED02}" destId="{9D9848A1-FF85-4114-8BA0-72592287C3A3}" srcOrd="0" destOrd="0" parTransId="{CC28E9C3-363F-4DF4-A76D-48D8A1119161}" sibTransId="{13600BAC-1930-4717-8F59-53470698C8E1}"/>
    <dgm:cxn modelId="{A7C23D82-946F-41C9-974D-A49EB83805AD}" srcId="{68D6540C-74CE-4C02-A25C-CFE5B66187FE}" destId="{B4D5D10D-7E86-483B-BDA2-3D4D86CFED02}" srcOrd="0" destOrd="0" parTransId="{3E5BE9E5-9057-4BD8-B758-9750F89C193C}" sibTransId="{53128ACD-ECD7-4625-BE73-64BDF1D935EB}"/>
    <dgm:cxn modelId="{65FB5ADF-633A-4E55-A1C9-37133D39E31A}" type="presOf" srcId="{68D6540C-74CE-4C02-A25C-CFE5B66187FE}" destId="{CEE2FF15-EBDF-44AB-812D-A196ADC3A817}" srcOrd="0" destOrd="0" presId="urn:diagrams.loki3.com/BracketList"/>
    <dgm:cxn modelId="{4CCA7C4A-3886-41BF-B933-B1E9ACA0915E}" type="presOf" srcId="{9D9848A1-FF85-4114-8BA0-72592287C3A3}" destId="{55C1BD66-326C-4F09-9759-C2A5820FC950}" srcOrd="0" destOrd="0" presId="urn:diagrams.loki3.com/BracketList"/>
    <dgm:cxn modelId="{FD1BECB9-2328-4E69-864F-A0D93F2B3F41}" srcId="{68D6540C-74CE-4C02-A25C-CFE5B66187FE}" destId="{8B2052F1-E84D-4925-8BA3-3BBFBC7737F5}" srcOrd="1" destOrd="0" parTransId="{6B704041-BD29-42E6-96FC-B42A88BA07CF}" sibTransId="{AA1A2F81-7AB9-44BE-8B29-FB49AD7F404D}"/>
    <dgm:cxn modelId="{5C9550FF-961A-4AD8-AD0D-25253E75B337}" type="presOf" srcId="{B4D5D10D-7E86-483B-BDA2-3D4D86CFED02}" destId="{3E9296AD-6C65-4966-9BEC-3E439A3F0E47}" srcOrd="0" destOrd="0" presId="urn:diagrams.loki3.com/BracketList"/>
    <dgm:cxn modelId="{8B4D6B83-E917-4027-8485-1CBBAA0A5CE3}" type="presParOf" srcId="{CEE2FF15-EBDF-44AB-812D-A196ADC3A817}" destId="{AC1FC68A-03DE-44ED-BFEE-7085306191AE}" srcOrd="0" destOrd="0" presId="urn:diagrams.loki3.com/BracketList"/>
    <dgm:cxn modelId="{578D3686-8ED5-4464-9C83-572DDD147A25}" type="presParOf" srcId="{AC1FC68A-03DE-44ED-BFEE-7085306191AE}" destId="{3E9296AD-6C65-4966-9BEC-3E439A3F0E47}" srcOrd="0" destOrd="0" presId="urn:diagrams.loki3.com/BracketList"/>
    <dgm:cxn modelId="{0B9929A7-F00E-4B9F-B2E1-B5D2999A6D8A}" type="presParOf" srcId="{AC1FC68A-03DE-44ED-BFEE-7085306191AE}" destId="{EC84106C-793F-465F-8C6D-79EC5E05BFFE}" srcOrd="1" destOrd="0" presId="urn:diagrams.loki3.com/BracketList"/>
    <dgm:cxn modelId="{CB13A94F-F699-487C-8AC2-FF12CCD12C34}" type="presParOf" srcId="{AC1FC68A-03DE-44ED-BFEE-7085306191AE}" destId="{F5513D4B-F816-491A-A896-8E19E4471270}" srcOrd="2" destOrd="0" presId="urn:diagrams.loki3.com/BracketList"/>
    <dgm:cxn modelId="{6217A76A-C49D-412B-BCB6-59B4F82FFBCF}" type="presParOf" srcId="{AC1FC68A-03DE-44ED-BFEE-7085306191AE}" destId="{55C1BD66-326C-4F09-9759-C2A5820FC950}" srcOrd="3" destOrd="0" presId="urn:diagrams.loki3.com/BracketList"/>
    <dgm:cxn modelId="{F11ECEC8-306F-449C-B08B-726C9992F447}" type="presParOf" srcId="{CEE2FF15-EBDF-44AB-812D-A196ADC3A817}" destId="{6DABC090-2C56-4A96-BF79-1D1A93A1E035}" srcOrd="1" destOrd="0" presId="urn:diagrams.loki3.com/BracketList"/>
    <dgm:cxn modelId="{BA11EE51-77B6-47F8-B47D-7F814546E529}" type="presParOf" srcId="{CEE2FF15-EBDF-44AB-812D-A196ADC3A817}" destId="{3C522A2B-E63A-4773-8969-D3DA76595D3F}" srcOrd="2" destOrd="0" presId="urn:diagrams.loki3.com/BracketList"/>
    <dgm:cxn modelId="{42EA7C39-371E-41BF-A698-EA22D3BE65D3}" type="presParOf" srcId="{3C522A2B-E63A-4773-8969-D3DA76595D3F}" destId="{4E22F569-0D78-47B4-B38F-9E5D7D2028A8}" srcOrd="0" destOrd="0" presId="urn:diagrams.loki3.com/BracketList"/>
    <dgm:cxn modelId="{8F529A5C-E145-4A63-A0CF-13B8E48E2870}" type="presParOf" srcId="{3C522A2B-E63A-4773-8969-D3DA76595D3F}" destId="{E3D56F92-6A57-451E-B09E-CB2B842A1D50}" srcOrd="1" destOrd="0" presId="urn:diagrams.loki3.com/BracketList"/>
    <dgm:cxn modelId="{CD19BE12-373E-43DF-9CF3-06EA4D72D743}" type="presParOf" srcId="{3C522A2B-E63A-4773-8969-D3DA76595D3F}" destId="{CD68915B-4921-4493-BF30-43E48E60822B}" srcOrd="2" destOrd="0" presId="urn:diagrams.loki3.com/BracketList"/>
    <dgm:cxn modelId="{353461BA-6EB6-47DE-BA76-967C6F14C9F2}" type="presParOf" srcId="{3C522A2B-E63A-4773-8969-D3DA76595D3F}" destId="{224651FE-C5D1-4C46-A7F6-1D4A45AD8199}"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C81FA0-9547-4A6A-A08D-2274EE3661C9}"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FBA772D2-2870-4847-8486-40F0D0FA54A8}">
      <dgm:prSet phldrT="[Text]"/>
      <dgm:spPr/>
      <dgm:t>
        <a:bodyPr/>
        <a:lstStyle/>
        <a:p>
          <a:r>
            <a:rPr lang="ar-SA" dirty="0" smtClean="0"/>
            <a:t>اولا</a:t>
          </a:r>
          <a:endParaRPr lang="en-US" dirty="0"/>
        </a:p>
      </dgm:t>
    </dgm:pt>
    <dgm:pt modelId="{46BC6578-41AE-4378-BF9D-91737F386746}" type="parTrans" cxnId="{7880C7B3-346D-428E-882F-0F36B0ECFCEC}">
      <dgm:prSet/>
      <dgm:spPr/>
      <dgm:t>
        <a:bodyPr/>
        <a:lstStyle/>
        <a:p>
          <a:endParaRPr lang="en-US"/>
        </a:p>
      </dgm:t>
    </dgm:pt>
    <dgm:pt modelId="{093D76B3-A438-4422-A7B6-99C1C2C9183E}" type="sibTrans" cxnId="{7880C7B3-346D-428E-882F-0F36B0ECFCEC}">
      <dgm:prSet/>
      <dgm:spPr/>
      <dgm:t>
        <a:bodyPr/>
        <a:lstStyle/>
        <a:p>
          <a:endParaRPr lang="en-US"/>
        </a:p>
      </dgm:t>
    </dgm:pt>
    <dgm:pt modelId="{69CEFCD2-0B19-43C8-8495-47E67AC0796B}">
      <dgm:prSet phldrT="[Text]" custT="1"/>
      <dgm:spPr/>
      <dgm:t>
        <a:bodyPr/>
        <a:lstStyle/>
        <a:p>
          <a:pPr algn="r" rtl="1"/>
          <a:r>
            <a:rPr lang="ar-SA" sz="2400" b="1" dirty="0" smtClean="0">
              <a:solidFill>
                <a:schemeClr val="accent1">
                  <a:lumMod val="75000"/>
                </a:schemeClr>
              </a:solidFill>
            </a:rPr>
            <a:t>  الرقابة على الوجود المادي للوقائع</a:t>
          </a:r>
          <a:endParaRPr lang="en-US" sz="2400" b="1" dirty="0">
            <a:solidFill>
              <a:schemeClr val="accent1">
                <a:lumMod val="75000"/>
              </a:schemeClr>
            </a:solidFill>
          </a:endParaRPr>
        </a:p>
      </dgm:t>
    </dgm:pt>
    <dgm:pt modelId="{23296AC1-9030-4B9E-9F38-1325A5DE66C2}" type="parTrans" cxnId="{7872DD4F-72F6-4289-A68E-275F97676025}">
      <dgm:prSet/>
      <dgm:spPr/>
      <dgm:t>
        <a:bodyPr/>
        <a:lstStyle/>
        <a:p>
          <a:endParaRPr lang="en-US"/>
        </a:p>
      </dgm:t>
    </dgm:pt>
    <dgm:pt modelId="{8EEA1083-0C80-4FAA-AE43-89DBD3FC5767}" type="sibTrans" cxnId="{7872DD4F-72F6-4289-A68E-275F97676025}">
      <dgm:prSet/>
      <dgm:spPr/>
      <dgm:t>
        <a:bodyPr/>
        <a:lstStyle/>
        <a:p>
          <a:endParaRPr lang="en-US"/>
        </a:p>
      </dgm:t>
    </dgm:pt>
    <dgm:pt modelId="{1C716FA0-DB64-435D-972B-35098F4E6396}">
      <dgm:prSet phldrT="[Text]"/>
      <dgm:spPr/>
      <dgm:t>
        <a:bodyPr/>
        <a:lstStyle/>
        <a:p>
          <a:endParaRPr lang="en-US" dirty="0"/>
        </a:p>
      </dgm:t>
    </dgm:pt>
    <dgm:pt modelId="{09D6B701-5896-4E63-BCD8-C587D85670E4}" type="parTrans" cxnId="{FE59998E-9069-4DC4-884C-7BC7939C78A6}">
      <dgm:prSet/>
      <dgm:spPr/>
      <dgm:t>
        <a:bodyPr/>
        <a:lstStyle/>
        <a:p>
          <a:endParaRPr lang="en-US"/>
        </a:p>
      </dgm:t>
    </dgm:pt>
    <dgm:pt modelId="{F1E90354-8205-457B-8FBB-79F4FFEDCAF2}" type="sibTrans" cxnId="{FE59998E-9069-4DC4-884C-7BC7939C78A6}">
      <dgm:prSet/>
      <dgm:spPr/>
      <dgm:t>
        <a:bodyPr/>
        <a:lstStyle/>
        <a:p>
          <a:endParaRPr lang="en-US"/>
        </a:p>
      </dgm:t>
    </dgm:pt>
    <dgm:pt modelId="{C4AB8203-088F-4862-B61D-9CE938E446CE}">
      <dgm:prSet phldrT="[Text]"/>
      <dgm:spPr/>
      <dgm:t>
        <a:bodyPr/>
        <a:lstStyle/>
        <a:p>
          <a:r>
            <a:rPr lang="ar-SA" dirty="0" smtClean="0"/>
            <a:t>ثانيا</a:t>
          </a:r>
          <a:endParaRPr lang="en-US" dirty="0"/>
        </a:p>
      </dgm:t>
    </dgm:pt>
    <dgm:pt modelId="{DF57BA5C-E019-452C-97EC-E48EABC4C1C4}" type="parTrans" cxnId="{19D950AF-084F-4E5A-A449-30EC30520FDC}">
      <dgm:prSet/>
      <dgm:spPr/>
      <dgm:t>
        <a:bodyPr/>
        <a:lstStyle/>
        <a:p>
          <a:endParaRPr lang="en-US"/>
        </a:p>
      </dgm:t>
    </dgm:pt>
    <dgm:pt modelId="{6AAD2130-FF68-48AB-803D-8B26A33C8507}" type="sibTrans" cxnId="{19D950AF-084F-4E5A-A449-30EC30520FDC}">
      <dgm:prSet/>
      <dgm:spPr/>
      <dgm:t>
        <a:bodyPr/>
        <a:lstStyle/>
        <a:p>
          <a:endParaRPr lang="en-US"/>
        </a:p>
      </dgm:t>
    </dgm:pt>
    <dgm:pt modelId="{2F37C558-6645-421D-B1F7-9FC3FE727C26}">
      <dgm:prSet phldrT="[Text]" custT="1"/>
      <dgm:spPr/>
      <dgm:t>
        <a:bodyPr/>
        <a:lstStyle/>
        <a:p>
          <a:pPr algn="r" rtl="1"/>
          <a:r>
            <a:rPr lang="ar-SA" sz="2400" b="1" dirty="0" smtClean="0">
              <a:solidFill>
                <a:schemeClr val="accent1">
                  <a:lumMod val="75000"/>
                </a:schemeClr>
              </a:solidFill>
            </a:rPr>
            <a:t>الرقابة على التكييف القانوني للوقائع</a:t>
          </a:r>
          <a:endParaRPr lang="en-US" sz="2400" b="1" dirty="0">
            <a:solidFill>
              <a:schemeClr val="accent1">
                <a:lumMod val="75000"/>
              </a:schemeClr>
            </a:solidFill>
          </a:endParaRPr>
        </a:p>
      </dgm:t>
    </dgm:pt>
    <dgm:pt modelId="{61C68B6B-B2BD-4FDF-B2E7-FB1B4C8617C1}" type="parTrans" cxnId="{88A60421-44CF-41AE-ADC0-997B2E378728}">
      <dgm:prSet/>
      <dgm:spPr/>
      <dgm:t>
        <a:bodyPr/>
        <a:lstStyle/>
        <a:p>
          <a:endParaRPr lang="en-US"/>
        </a:p>
      </dgm:t>
    </dgm:pt>
    <dgm:pt modelId="{2EB9E196-B5B2-41CB-893E-21600AD8002B}" type="sibTrans" cxnId="{88A60421-44CF-41AE-ADC0-997B2E378728}">
      <dgm:prSet/>
      <dgm:spPr/>
      <dgm:t>
        <a:bodyPr/>
        <a:lstStyle/>
        <a:p>
          <a:endParaRPr lang="en-US"/>
        </a:p>
      </dgm:t>
    </dgm:pt>
    <dgm:pt modelId="{EDB15365-0A81-401C-9991-ED528669A58E}">
      <dgm:prSet phldrT="[Text]"/>
      <dgm:spPr/>
      <dgm:t>
        <a:bodyPr/>
        <a:lstStyle/>
        <a:p>
          <a:endParaRPr lang="en-US" dirty="0"/>
        </a:p>
      </dgm:t>
    </dgm:pt>
    <dgm:pt modelId="{436E8FAD-7E2E-4A7C-B96B-CA61592898A7}" type="parTrans" cxnId="{CBBC72DF-E4AF-4010-98B6-9B0646AAA2FD}">
      <dgm:prSet/>
      <dgm:spPr/>
      <dgm:t>
        <a:bodyPr/>
        <a:lstStyle/>
        <a:p>
          <a:endParaRPr lang="en-US"/>
        </a:p>
      </dgm:t>
    </dgm:pt>
    <dgm:pt modelId="{C3270900-6328-4D88-AB0D-903D7FD5B5E2}" type="sibTrans" cxnId="{CBBC72DF-E4AF-4010-98B6-9B0646AAA2FD}">
      <dgm:prSet/>
      <dgm:spPr/>
      <dgm:t>
        <a:bodyPr/>
        <a:lstStyle/>
        <a:p>
          <a:endParaRPr lang="en-US"/>
        </a:p>
      </dgm:t>
    </dgm:pt>
    <dgm:pt modelId="{AAC16056-13AE-41AE-A4F8-B9E63CC7D656}">
      <dgm:prSet phldrT="[Text]"/>
      <dgm:spPr/>
      <dgm:t>
        <a:bodyPr/>
        <a:lstStyle/>
        <a:p>
          <a:r>
            <a:rPr lang="ar-SA" dirty="0" smtClean="0"/>
            <a:t>ثالثا</a:t>
          </a:r>
          <a:endParaRPr lang="en-US" dirty="0"/>
        </a:p>
      </dgm:t>
    </dgm:pt>
    <dgm:pt modelId="{8164A0E6-3F36-4D15-98BE-F76C26F05F7E}" type="parTrans" cxnId="{6E4E2322-4704-410E-B37D-DBF477C47F1A}">
      <dgm:prSet/>
      <dgm:spPr/>
      <dgm:t>
        <a:bodyPr/>
        <a:lstStyle/>
        <a:p>
          <a:endParaRPr lang="en-US"/>
        </a:p>
      </dgm:t>
    </dgm:pt>
    <dgm:pt modelId="{8C2D5C56-EF79-4DFC-8CFC-8C6847FC0450}" type="sibTrans" cxnId="{6E4E2322-4704-410E-B37D-DBF477C47F1A}">
      <dgm:prSet/>
      <dgm:spPr/>
      <dgm:t>
        <a:bodyPr/>
        <a:lstStyle/>
        <a:p>
          <a:endParaRPr lang="en-US"/>
        </a:p>
      </dgm:t>
    </dgm:pt>
    <dgm:pt modelId="{AE9D5C2B-0194-40A2-9EAB-2309A0511987}">
      <dgm:prSet phldrT="[Text]" custT="1"/>
      <dgm:spPr/>
      <dgm:t>
        <a:bodyPr/>
        <a:lstStyle/>
        <a:p>
          <a:pPr algn="r" rtl="1"/>
          <a:r>
            <a:rPr lang="ar-SA" sz="2400" b="1" dirty="0" smtClean="0">
              <a:solidFill>
                <a:schemeClr val="accent1">
                  <a:lumMod val="75000"/>
                </a:schemeClr>
              </a:solidFill>
            </a:rPr>
            <a:t>فحص ملاءمة سبب القرار</a:t>
          </a:r>
          <a:endParaRPr lang="en-US" sz="2400" b="1" dirty="0">
            <a:solidFill>
              <a:schemeClr val="accent1">
                <a:lumMod val="75000"/>
              </a:schemeClr>
            </a:solidFill>
          </a:endParaRPr>
        </a:p>
      </dgm:t>
    </dgm:pt>
    <dgm:pt modelId="{F91A34FD-E7CF-4C83-8B2B-9487F0650F68}" type="parTrans" cxnId="{83FA1AB1-8894-4A63-8443-926CB76FD956}">
      <dgm:prSet/>
      <dgm:spPr/>
      <dgm:t>
        <a:bodyPr/>
        <a:lstStyle/>
        <a:p>
          <a:endParaRPr lang="en-US"/>
        </a:p>
      </dgm:t>
    </dgm:pt>
    <dgm:pt modelId="{61A8D48A-1BCE-4DC1-9391-80D2708856E5}" type="sibTrans" cxnId="{83FA1AB1-8894-4A63-8443-926CB76FD956}">
      <dgm:prSet/>
      <dgm:spPr/>
      <dgm:t>
        <a:bodyPr/>
        <a:lstStyle/>
        <a:p>
          <a:endParaRPr lang="en-US"/>
        </a:p>
      </dgm:t>
    </dgm:pt>
    <dgm:pt modelId="{4A530617-9ECB-4D7D-B460-5A08BA77E36F}">
      <dgm:prSet phldrT="[Text]"/>
      <dgm:spPr/>
      <dgm:t>
        <a:bodyPr/>
        <a:lstStyle/>
        <a:p>
          <a:endParaRPr lang="en-US" dirty="0"/>
        </a:p>
      </dgm:t>
    </dgm:pt>
    <dgm:pt modelId="{E6E4F8AB-C160-45B9-9EE1-03C2D23C908E}" type="parTrans" cxnId="{E361B5C9-531D-41C0-A101-3EEBBA6261AD}">
      <dgm:prSet/>
      <dgm:spPr/>
      <dgm:t>
        <a:bodyPr/>
        <a:lstStyle/>
        <a:p>
          <a:endParaRPr lang="en-US"/>
        </a:p>
      </dgm:t>
    </dgm:pt>
    <dgm:pt modelId="{384ECDC7-F599-4490-BE09-0F496D625F4D}" type="sibTrans" cxnId="{E361B5C9-531D-41C0-A101-3EEBBA6261AD}">
      <dgm:prSet/>
      <dgm:spPr/>
      <dgm:t>
        <a:bodyPr/>
        <a:lstStyle/>
        <a:p>
          <a:endParaRPr lang="en-US"/>
        </a:p>
      </dgm:t>
    </dgm:pt>
    <dgm:pt modelId="{03987E72-5D49-46E6-A920-AE1306B8EE7A}" type="pres">
      <dgm:prSet presAssocID="{2EC81FA0-9547-4A6A-A08D-2274EE3661C9}" presName="Name0" presStyleCnt="0">
        <dgm:presLayoutVars>
          <dgm:chMax/>
          <dgm:chPref val="3"/>
          <dgm:dir val="rev"/>
          <dgm:animOne val="branch"/>
          <dgm:animLvl val="lvl"/>
        </dgm:presLayoutVars>
      </dgm:prSet>
      <dgm:spPr/>
    </dgm:pt>
    <dgm:pt modelId="{1EE1F11C-6D71-4517-8CBB-8A99C311549C}" type="pres">
      <dgm:prSet presAssocID="{FBA772D2-2870-4847-8486-40F0D0FA54A8}" presName="composite" presStyleCnt="0"/>
      <dgm:spPr/>
    </dgm:pt>
    <dgm:pt modelId="{56975ECC-4A0E-4AB8-A980-0A193D53D0B7}" type="pres">
      <dgm:prSet presAssocID="{FBA772D2-2870-4847-8486-40F0D0FA54A8}" presName="FirstChild" presStyleLbl="revTx" presStyleIdx="0" presStyleCnt="6">
        <dgm:presLayoutVars>
          <dgm:chMax val="0"/>
          <dgm:chPref val="0"/>
          <dgm:bulletEnabled val="1"/>
        </dgm:presLayoutVars>
      </dgm:prSet>
      <dgm:spPr/>
      <dgm:t>
        <a:bodyPr/>
        <a:lstStyle/>
        <a:p>
          <a:endParaRPr lang="en-US"/>
        </a:p>
      </dgm:t>
    </dgm:pt>
    <dgm:pt modelId="{87E0ACC6-7C4B-40B4-987C-DF123EDC6476}" type="pres">
      <dgm:prSet presAssocID="{FBA772D2-2870-4847-8486-40F0D0FA54A8}" presName="Parent" presStyleLbl="alignNode1" presStyleIdx="0" presStyleCnt="3" custLinFactNeighborX="-5978" custLinFactNeighborY="2437">
        <dgm:presLayoutVars>
          <dgm:chMax val="3"/>
          <dgm:chPref val="3"/>
          <dgm:bulletEnabled val="1"/>
        </dgm:presLayoutVars>
      </dgm:prSet>
      <dgm:spPr/>
    </dgm:pt>
    <dgm:pt modelId="{5EB70F95-3912-4794-9DEB-2CAD45D5ECA6}" type="pres">
      <dgm:prSet presAssocID="{FBA772D2-2870-4847-8486-40F0D0FA54A8}" presName="Accent" presStyleLbl="parChTrans1D1" presStyleIdx="0" presStyleCnt="3"/>
      <dgm:spPr/>
    </dgm:pt>
    <dgm:pt modelId="{AE6CD856-FCA4-4663-A37E-31F3FE22FC37}" type="pres">
      <dgm:prSet presAssocID="{FBA772D2-2870-4847-8486-40F0D0FA54A8}" presName="Child" presStyleLbl="revTx" presStyleIdx="1" presStyleCnt="6">
        <dgm:presLayoutVars>
          <dgm:chMax val="0"/>
          <dgm:chPref val="0"/>
          <dgm:bulletEnabled val="1"/>
        </dgm:presLayoutVars>
      </dgm:prSet>
      <dgm:spPr/>
      <dgm:t>
        <a:bodyPr/>
        <a:lstStyle/>
        <a:p>
          <a:endParaRPr lang="en-US"/>
        </a:p>
      </dgm:t>
    </dgm:pt>
    <dgm:pt modelId="{9C6ECFEF-DCC6-46E9-9063-5D89FCB4F81D}" type="pres">
      <dgm:prSet presAssocID="{093D76B3-A438-4422-A7B6-99C1C2C9183E}" presName="sibTrans" presStyleCnt="0"/>
      <dgm:spPr/>
    </dgm:pt>
    <dgm:pt modelId="{168AAB6D-AF49-411E-8A6E-815E8344A075}" type="pres">
      <dgm:prSet presAssocID="{C4AB8203-088F-4862-B61D-9CE938E446CE}" presName="composite" presStyleCnt="0"/>
      <dgm:spPr/>
    </dgm:pt>
    <dgm:pt modelId="{1781ED20-DC30-42E9-AA8C-C67F3DB8C462}" type="pres">
      <dgm:prSet presAssocID="{C4AB8203-088F-4862-B61D-9CE938E446CE}" presName="FirstChild" presStyleLbl="revTx" presStyleIdx="2" presStyleCnt="6">
        <dgm:presLayoutVars>
          <dgm:chMax val="0"/>
          <dgm:chPref val="0"/>
          <dgm:bulletEnabled val="1"/>
        </dgm:presLayoutVars>
      </dgm:prSet>
      <dgm:spPr/>
      <dgm:t>
        <a:bodyPr/>
        <a:lstStyle/>
        <a:p>
          <a:endParaRPr lang="en-US"/>
        </a:p>
      </dgm:t>
    </dgm:pt>
    <dgm:pt modelId="{4AFB1BEB-B890-4936-8DA1-753E1C47E0E1}" type="pres">
      <dgm:prSet presAssocID="{C4AB8203-088F-4862-B61D-9CE938E446CE}" presName="Parent" presStyleLbl="alignNode1" presStyleIdx="1" presStyleCnt="3">
        <dgm:presLayoutVars>
          <dgm:chMax val="3"/>
          <dgm:chPref val="3"/>
          <dgm:bulletEnabled val="1"/>
        </dgm:presLayoutVars>
      </dgm:prSet>
      <dgm:spPr/>
    </dgm:pt>
    <dgm:pt modelId="{AC5D5413-234E-4941-B58A-DBCBD5C2EF87}" type="pres">
      <dgm:prSet presAssocID="{C4AB8203-088F-4862-B61D-9CE938E446CE}" presName="Accent" presStyleLbl="parChTrans1D1" presStyleIdx="1" presStyleCnt="3"/>
      <dgm:spPr/>
    </dgm:pt>
    <dgm:pt modelId="{70D66B7F-24EB-4D1B-AF23-4162520E283A}" type="pres">
      <dgm:prSet presAssocID="{C4AB8203-088F-4862-B61D-9CE938E446CE}" presName="Child" presStyleLbl="revTx" presStyleIdx="3" presStyleCnt="6">
        <dgm:presLayoutVars>
          <dgm:chMax val="0"/>
          <dgm:chPref val="0"/>
          <dgm:bulletEnabled val="1"/>
        </dgm:presLayoutVars>
      </dgm:prSet>
      <dgm:spPr/>
      <dgm:t>
        <a:bodyPr/>
        <a:lstStyle/>
        <a:p>
          <a:endParaRPr lang="en-US"/>
        </a:p>
      </dgm:t>
    </dgm:pt>
    <dgm:pt modelId="{DA8FC6A6-C72A-4FC2-BDAF-D58491A9D8AA}" type="pres">
      <dgm:prSet presAssocID="{6AAD2130-FF68-48AB-803D-8B26A33C8507}" presName="sibTrans" presStyleCnt="0"/>
      <dgm:spPr/>
    </dgm:pt>
    <dgm:pt modelId="{5DE9DE25-3C59-4695-8151-E1D8F31AE7A4}" type="pres">
      <dgm:prSet presAssocID="{AAC16056-13AE-41AE-A4F8-B9E63CC7D656}" presName="composite" presStyleCnt="0"/>
      <dgm:spPr/>
    </dgm:pt>
    <dgm:pt modelId="{49568295-997F-4C55-8148-7874F9A8076E}" type="pres">
      <dgm:prSet presAssocID="{AAC16056-13AE-41AE-A4F8-B9E63CC7D656}" presName="FirstChild" presStyleLbl="revTx" presStyleIdx="4" presStyleCnt="6">
        <dgm:presLayoutVars>
          <dgm:chMax val="0"/>
          <dgm:chPref val="0"/>
          <dgm:bulletEnabled val="1"/>
        </dgm:presLayoutVars>
      </dgm:prSet>
      <dgm:spPr/>
      <dgm:t>
        <a:bodyPr/>
        <a:lstStyle/>
        <a:p>
          <a:endParaRPr lang="en-US"/>
        </a:p>
      </dgm:t>
    </dgm:pt>
    <dgm:pt modelId="{27737178-F9D0-41D2-8E19-6F95CEEB7F32}" type="pres">
      <dgm:prSet presAssocID="{AAC16056-13AE-41AE-A4F8-B9E63CC7D656}" presName="Parent" presStyleLbl="alignNode1" presStyleIdx="2" presStyleCnt="3">
        <dgm:presLayoutVars>
          <dgm:chMax val="3"/>
          <dgm:chPref val="3"/>
          <dgm:bulletEnabled val="1"/>
        </dgm:presLayoutVars>
      </dgm:prSet>
      <dgm:spPr/>
    </dgm:pt>
    <dgm:pt modelId="{9D6427C9-634F-494F-B293-FDCE140B802D}" type="pres">
      <dgm:prSet presAssocID="{AAC16056-13AE-41AE-A4F8-B9E63CC7D656}" presName="Accent" presStyleLbl="parChTrans1D1" presStyleIdx="2" presStyleCnt="3"/>
      <dgm:spPr/>
    </dgm:pt>
    <dgm:pt modelId="{3C711F89-FAF2-4BA3-8767-0F0925297EDD}" type="pres">
      <dgm:prSet presAssocID="{AAC16056-13AE-41AE-A4F8-B9E63CC7D656}" presName="Child" presStyleLbl="revTx" presStyleIdx="5" presStyleCnt="6">
        <dgm:presLayoutVars>
          <dgm:chMax val="0"/>
          <dgm:chPref val="0"/>
          <dgm:bulletEnabled val="1"/>
        </dgm:presLayoutVars>
      </dgm:prSet>
      <dgm:spPr/>
      <dgm:t>
        <a:bodyPr/>
        <a:lstStyle/>
        <a:p>
          <a:endParaRPr lang="en-US"/>
        </a:p>
      </dgm:t>
    </dgm:pt>
  </dgm:ptLst>
  <dgm:cxnLst>
    <dgm:cxn modelId="{C5A3A45B-7086-4B7F-88C0-230909E0F8C1}" type="presOf" srcId="{C4AB8203-088F-4862-B61D-9CE938E446CE}" destId="{4AFB1BEB-B890-4936-8DA1-753E1C47E0E1}" srcOrd="0" destOrd="0" presId="urn:microsoft.com/office/officeart/2011/layout/TabList"/>
    <dgm:cxn modelId="{E361B5C9-531D-41C0-A101-3EEBBA6261AD}" srcId="{AAC16056-13AE-41AE-A4F8-B9E63CC7D656}" destId="{4A530617-9ECB-4D7D-B460-5A08BA77E36F}" srcOrd="1" destOrd="0" parTransId="{E6E4F8AB-C160-45B9-9EE1-03C2D23C908E}" sibTransId="{384ECDC7-F599-4490-BE09-0F496D625F4D}"/>
    <dgm:cxn modelId="{76CE9EB8-EC41-4241-8E49-61AF0174F7E6}" type="presOf" srcId="{69CEFCD2-0B19-43C8-8495-47E67AC0796B}" destId="{56975ECC-4A0E-4AB8-A980-0A193D53D0B7}" srcOrd="0" destOrd="0" presId="urn:microsoft.com/office/officeart/2011/layout/TabList"/>
    <dgm:cxn modelId="{FE59998E-9069-4DC4-884C-7BC7939C78A6}" srcId="{FBA772D2-2870-4847-8486-40F0D0FA54A8}" destId="{1C716FA0-DB64-435D-972B-35098F4E6396}" srcOrd="1" destOrd="0" parTransId="{09D6B701-5896-4E63-BCD8-C587D85670E4}" sibTransId="{F1E90354-8205-457B-8FBB-79F4FFEDCAF2}"/>
    <dgm:cxn modelId="{5D07DD32-2BBE-4BFF-B9F9-377CD0A30AF9}" type="presOf" srcId="{AAC16056-13AE-41AE-A4F8-B9E63CC7D656}" destId="{27737178-F9D0-41D2-8E19-6F95CEEB7F32}" srcOrd="0" destOrd="0" presId="urn:microsoft.com/office/officeart/2011/layout/TabList"/>
    <dgm:cxn modelId="{F6227CC7-00F0-415E-916C-D812BDC1AD66}" type="presOf" srcId="{4A530617-9ECB-4D7D-B460-5A08BA77E36F}" destId="{3C711F89-FAF2-4BA3-8767-0F0925297EDD}" srcOrd="0" destOrd="0" presId="urn:microsoft.com/office/officeart/2011/layout/TabList"/>
    <dgm:cxn modelId="{7880C7B3-346D-428E-882F-0F36B0ECFCEC}" srcId="{2EC81FA0-9547-4A6A-A08D-2274EE3661C9}" destId="{FBA772D2-2870-4847-8486-40F0D0FA54A8}" srcOrd="0" destOrd="0" parTransId="{46BC6578-41AE-4378-BF9D-91737F386746}" sibTransId="{093D76B3-A438-4422-A7B6-99C1C2C9183E}"/>
    <dgm:cxn modelId="{C12590F6-8679-4B6C-AEDE-880FE636C519}" type="presOf" srcId="{FBA772D2-2870-4847-8486-40F0D0FA54A8}" destId="{87E0ACC6-7C4B-40B4-987C-DF123EDC6476}" srcOrd="0" destOrd="0" presId="urn:microsoft.com/office/officeart/2011/layout/TabList"/>
    <dgm:cxn modelId="{CBBC72DF-E4AF-4010-98B6-9B0646AAA2FD}" srcId="{C4AB8203-088F-4862-B61D-9CE938E446CE}" destId="{EDB15365-0A81-401C-9991-ED528669A58E}" srcOrd="1" destOrd="0" parTransId="{436E8FAD-7E2E-4A7C-B96B-CA61592898A7}" sibTransId="{C3270900-6328-4D88-AB0D-903D7FD5B5E2}"/>
    <dgm:cxn modelId="{88A60421-44CF-41AE-ADC0-997B2E378728}" srcId="{C4AB8203-088F-4862-B61D-9CE938E446CE}" destId="{2F37C558-6645-421D-B1F7-9FC3FE727C26}" srcOrd="0" destOrd="0" parTransId="{61C68B6B-B2BD-4FDF-B2E7-FB1B4C8617C1}" sibTransId="{2EB9E196-B5B2-41CB-893E-21600AD8002B}"/>
    <dgm:cxn modelId="{CAD176E6-2080-46C7-8BEA-B80EE7D33CD2}" type="presOf" srcId="{2EC81FA0-9547-4A6A-A08D-2274EE3661C9}" destId="{03987E72-5D49-46E6-A920-AE1306B8EE7A}" srcOrd="0" destOrd="0" presId="urn:microsoft.com/office/officeart/2011/layout/TabList"/>
    <dgm:cxn modelId="{83FA1AB1-8894-4A63-8443-926CB76FD956}" srcId="{AAC16056-13AE-41AE-A4F8-B9E63CC7D656}" destId="{AE9D5C2B-0194-40A2-9EAB-2309A0511987}" srcOrd="0" destOrd="0" parTransId="{F91A34FD-E7CF-4C83-8B2B-9487F0650F68}" sibTransId="{61A8D48A-1BCE-4DC1-9391-80D2708856E5}"/>
    <dgm:cxn modelId="{9959FF24-E5DB-42E5-B5DA-F1C78136C87A}" type="presOf" srcId="{1C716FA0-DB64-435D-972B-35098F4E6396}" destId="{AE6CD856-FCA4-4663-A37E-31F3FE22FC37}" srcOrd="0" destOrd="0" presId="urn:microsoft.com/office/officeart/2011/layout/TabList"/>
    <dgm:cxn modelId="{7872DD4F-72F6-4289-A68E-275F97676025}" srcId="{FBA772D2-2870-4847-8486-40F0D0FA54A8}" destId="{69CEFCD2-0B19-43C8-8495-47E67AC0796B}" srcOrd="0" destOrd="0" parTransId="{23296AC1-9030-4B9E-9F38-1325A5DE66C2}" sibTransId="{8EEA1083-0C80-4FAA-AE43-89DBD3FC5767}"/>
    <dgm:cxn modelId="{279C844A-D1EE-4C87-9409-7CBA8B308DCA}" type="presOf" srcId="{2F37C558-6645-421D-B1F7-9FC3FE727C26}" destId="{1781ED20-DC30-42E9-AA8C-C67F3DB8C462}" srcOrd="0" destOrd="0" presId="urn:microsoft.com/office/officeart/2011/layout/TabList"/>
    <dgm:cxn modelId="{19D950AF-084F-4E5A-A449-30EC30520FDC}" srcId="{2EC81FA0-9547-4A6A-A08D-2274EE3661C9}" destId="{C4AB8203-088F-4862-B61D-9CE938E446CE}" srcOrd="1" destOrd="0" parTransId="{DF57BA5C-E019-452C-97EC-E48EABC4C1C4}" sibTransId="{6AAD2130-FF68-48AB-803D-8B26A33C8507}"/>
    <dgm:cxn modelId="{BB257779-74F6-4D40-A004-23E8C276D6E9}" type="presOf" srcId="{EDB15365-0A81-401C-9991-ED528669A58E}" destId="{70D66B7F-24EB-4D1B-AF23-4162520E283A}" srcOrd="0" destOrd="0" presId="urn:microsoft.com/office/officeart/2011/layout/TabList"/>
    <dgm:cxn modelId="{6E4E2322-4704-410E-B37D-DBF477C47F1A}" srcId="{2EC81FA0-9547-4A6A-A08D-2274EE3661C9}" destId="{AAC16056-13AE-41AE-A4F8-B9E63CC7D656}" srcOrd="2" destOrd="0" parTransId="{8164A0E6-3F36-4D15-98BE-F76C26F05F7E}" sibTransId="{8C2D5C56-EF79-4DFC-8CFC-8C6847FC0450}"/>
    <dgm:cxn modelId="{5E3A03B4-373C-4EDF-83D4-BF2758784C22}" type="presOf" srcId="{AE9D5C2B-0194-40A2-9EAB-2309A0511987}" destId="{49568295-997F-4C55-8148-7874F9A8076E}" srcOrd="0" destOrd="0" presId="urn:microsoft.com/office/officeart/2011/layout/TabList"/>
    <dgm:cxn modelId="{5CD08654-DC08-4467-B1B6-160A05E426A7}" type="presParOf" srcId="{03987E72-5D49-46E6-A920-AE1306B8EE7A}" destId="{1EE1F11C-6D71-4517-8CBB-8A99C311549C}" srcOrd="0" destOrd="0" presId="urn:microsoft.com/office/officeart/2011/layout/TabList"/>
    <dgm:cxn modelId="{C2082B73-AA43-4C8E-9E1E-F3A836555ECA}" type="presParOf" srcId="{1EE1F11C-6D71-4517-8CBB-8A99C311549C}" destId="{56975ECC-4A0E-4AB8-A980-0A193D53D0B7}" srcOrd="0" destOrd="0" presId="urn:microsoft.com/office/officeart/2011/layout/TabList"/>
    <dgm:cxn modelId="{72D40B0B-1EB8-4057-9778-6137215AA1EA}" type="presParOf" srcId="{1EE1F11C-6D71-4517-8CBB-8A99C311549C}" destId="{87E0ACC6-7C4B-40B4-987C-DF123EDC6476}" srcOrd="1" destOrd="0" presId="urn:microsoft.com/office/officeart/2011/layout/TabList"/>
    <dgm:cxn modelId="{01283BD0-C503-4A3B-A526-3942A89EDEDA}" type="presParOf" srcId="{1EE1F11C-6D71-4517-8CBB-8A99C311549C}" destId="{5EB70F95-3912-4794-9DEB-2CAD45D5ECA6}" srcOrd="2" destOrd="0" presId="urn:microsoft.com/office/officeart/2011/layout/TabList"/>
    <dgm:cxn modelId="{83B2BDF3-CC65-476D-9D27-BBE1C6320852}" type="presParOf" srcId="{03987E72-5D49-46E6-A920-AE1306B8EE7A}" destId="{AE6CD856-FCA4-4663-A37E-31F3FE22FC37}" srcOrd="1" destOrd="0" presId="urn:microsoft.com/office/officeart/2011/layout/TabList"/>
    <dgm:cxn modelId="{54CBB4D6-3571-43CC-8FA7-6BF531D073FD}" type="presParOf" srcId="{03987E72-5D49-46E6-A920-AE1306B8EE7A}" destId="{9C6ECFEF-DCC6-46E9-9063-5D89FCB4F81D}" srcOrd="2" destOrd="0" presId="urn:microsoft.com/office/officeart/2011/layout/TabList"/>
    <dgm:cxn modelId="{3AFDFF8F-55FD-45C2-98DB-6BCDFA28373D}" type="presParOf" srcId="{03987E72-5D49-46E6-A920-AE1306B8EE7A}" destId="{168AAB6D-AF49-411E-8A6E-815E8344A075}" srcOrd="3" destOrd="0" presId="urn:microsoft.com/office/officeart/2011/layout/TabList"/>
    <dgm:cxn modelId="{541DA40C-3EC5-4CDE-84D5-0E8F7DE5CC7B}" type="presParOf" srcId="{168AAB6D-AF49-411E-8A6E-815E8344A075}" destId="{1781ED20-DC30-42E9-AA8C-C67F3DB8C462}" srcOrd="0" destOrd="0" presId="urn:microsoft.com/office/officeart/2011/layout/TabList"/>
    <dgm:cxn modelId="{6ADA78C0-05B9-4C79-8075-87DD4CBDD9D2}" type="presParOf" srcId="{168AAB6D-AF49-411E-8A6E-815E8344A075}" destId="{4AFB1BEB-B890-4936-8DA1-753E1C47E0E1}" srcOrd="1" destOrd="0" presId="urn:microsoft.com/office/officeart/2011/layout/TabList"/>
    <dgm:cxn modelId="{2780D2BC-2ECC-4E6B-810C-772EFD07A187}" type="presParOf" srcId="{168AAB6D-AF49-411E-8A6E-815E8344A075}" destId="{AC5D5413-234E-4941-B58A-DBCBD5C2EF87}" srcOrd="2" destOrd="0" presId="urn:microsoft.com/office/officeart/2011/layout/TabList"/>
    <dgm:cxn modelId="{075C9C6B-9C80-4E1A-AB4D-469232CC9316}" type="presParOf" srcId="{03987E72-5D49-46E6-A920-AE1306B8EE7A}" destId="{70D66B7F-24EB-4D1B-AF23-4162520E283A}" srcOrd="4" destOrd="0" presId="urn:microsoft.com/office/officeart/2011/layout/TabList"/>
    <dgm:cxn modelId="{122DE077-3873-425A-8BE3-CAAF14F9BD38}" type="presParOf" srcId="{03987E72-5D49-46E6-A920-AE1306B8EE7A}" destId="{DA8FC6A6-C72A-4FC2-BDAF-D58491A9D8AA}" srcOrd="5" destOrd="0" presId="urn:microsoft.com/office/officeart/2011/layout/TabList"/>
    <dgm:cxn modelId="{474CBD32-C2C2-4DC2-A621-353ECE051BB1}" type="presParOf" srcId="{03987E72-5D49-46E6-A920-AE1306B8EE7A}" destId="{5DE9DE25-3C59-4695-8151-E1D8F31AE7A4}" srcOrd="6" destOrd="0" presId="urn:microsoft.com/office/officeart/2011/layout/TabList"/>
    <dgm:cxn modelId="{FE9F8A14-4320-46E2-8958-B9E73EE46A59}" type="presParOf" srcId="{5DE9DE25-3C59-4695-8151-E1D8F31AE7A4}" destId="{49568295-997F-4C55-8148-7874F9A8076E}" srcOrd="0" destOrd="0" presId="urn:microsoft.com/office/officeart/2011/layout/TabList"/>
    <dgm:cxn modelId="{96329D75-1E38-4483-BEF7-9AC897BFBDD8}" type="presParOf" srcId="{5DE9DE25-3C59-4695-8151-E1D8F31AE7A4}" destId="{27737178-F9D0-41D2-8E19-6F95CEEB7F32}" srcOrd="1" destOrd="0" presId="urn:microsoft.com/office/officeart/2011/layout/TabList"/>
    <dgm:cxn modelId="{2EC898FA-03D7-4B9D-BCA2-E522F9EA6E69}" type="presParOf" srcId="{5DE9DE25-3C59-4695-8151-E1D8F31AE7A4}" destId="{9D6427C9-634F-494F-B293-FDCE140B802D}" srcOrd="2" destOrd="0" presId="urn:microsoft.com/office/officeart/2011/layout/TabList"/>
    <dgm:cxn modelId="{287BD0DF-BF12-46A5-92F3-F7BC08E858B5}" type="presParOf" srcId="{03987E72-5D49-46E6-A920-AE1306B8EE7A}" destId="{3C711F89-FAF2-4BA3-8767-0F0925297EDD}"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C3EEFD-D676-4637-9627-8E7869453E60}"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D3241657-1018-42FA-9A1A-382FA30651B6}">
      <dgm:prSet phldrT="[Text]"/>
      <dgm:spPr/>
      <dgm:t>
        <a:bodyPr/>
        <a:lstStyle/>
        <a:p>
          <a:r>
            <a:rPr lang="ar-SA" dirty="0" smtClean="0"/>
            <a:t>أولا: استعمال السلطة لتحقيق أغراض لا تتعلق بالمصلحة العامة</a:t>
          </a:r>
          <a:endParaRPr lang="en-US" dirty="0"/>
        </a:p>
      </dgm:t>
    </dgm:pt>
    <dgm:pt modelId="{A6512414-47F4-45BA-BFEB-C22840D1CF14}" type="parTrans" cxnId="{4D09708C-72C0-4900-BAFD-43325E274FDF}">
      <dgm:prSet/>
      <dgm:spPr/>
      <dgm:t>
        <a:bodyPr/>
        <a:lstStyle/>
        <a:p>
          <a:endParaRPr lang="en-US"/>
        </a:p>
      </dgm:t>
    </dgm:pt>
    <dgm:pt modelId="{B3D58AE7-8A13-48D9-9BB5-1283098A0C26}" type="sibTrans" cxnId="{4D09708C-72C0-4900-BAFD-43325E274FDF}">
      <dgm:prSet/>
      <dgm:spPr/>
      <dgm:t>
        <a:bodyPr/>
        <a:lstStyle/>
        <a:p>
          <a:endParaRPr lang="en-US"/>
        </a:p>
      </dgm:t>
    </dgm:pt>
    <dgm:pt modelId="{BF980690-9786-4022-A03C-DBB4B897C11A}">
      <dgm:prSet phldrT="[Text]"/>
      <dgm:spPr/>
      <dgm:t>
        <a:bodyPr/>
        <a:lstStyle/>
        <a:p>
          <a:r>
            <a:rPr lang="ar-SA" dirty="0" smtClean="0"/>
            <a:t>1- استعمال السلطة لتحقيق منفعة شخصية: </a:t>
          </a:r>
          <a:endParaRPr lang="en-US" dirty="0"/>
        </a:p>
      </dgm:t>
    </dgm:pt>
    <dgm:pt modelId="{A4AF5E56-98F7-418F-B2D9-9316C6467FF0}" type="parTrans" cxnId="{0C3D75BB-8418-4325-8D88-897F8CDEDB07}">
      <dgm:prSet/>
      <dgm:spPr/>
      <dgm:t>
        <a:bodyPr/>
        <a:lstStyle/>
        <a:p>
          <a:endParaRPr lang="en-US"/>
        </a:p>
      </dgm:t>
    </dgm:pt>
    <dgm:pt modelId="{CA2C4412-7961-492D-AF2B-0F4EAF55F972}" type="sibTrans" cxnId="{0C3D75BB-8418-4325-8D88-897F8CDEDB07}">
      <dgm:prSet/>
      <dgm:spPr/>
      <dgm:t>
        <a:bodyPr/>
        <a:lstStyle/>
        <a:p>
          <a:endParaRPr lang="en-US"/>
        </a:p>
      </dgm:t>
    </dgm:pt>
    <dgm:pt modelId="{6C237217-0DD7-4692-9420-C64E423660E0}">
      <dgm:prSet phldrT="[Text]"/>
      <dgm:spPr/>
      <dgm:t>
        <a:bodyPr/>
        <a:lstStyle/>
        <a:p>
          <a:r>
            <a:rPr lang="ar-SA" dirty="0" smtClean="0"/>
            <a:t>2- استعمال السلطة لتحقيق غرض سياسي: </a:t>
          </a:r>
          <a:endParaRPr lang="en-US" dirty="0"/>
        </a:p>
      </dgm:t>
    </dgm:pt>
    <dgm:pt modelId="{62B5EA81-017F-4CB9-9C2B-CE1CDA996B2D}" type="parTrans" cxnId="{FA3BFDED-2D0E-461C-A538-E82F162D22EC}">
      <dgm:prSet/>
      <dgm:spPr/>
      <dgm:t>
        <a:bodyPr/>
        <a:lstStyle/>
        <a:p>
          <a:endParaRPr lang="en-US"/>
        </a:p>
      </dgm:t>
    </dgm:pt>
    <dgm:pt modelId="{06C05C41-8960-4F8F-BC76-8B7ED3A5EDA3}" type="sibTrans" cxnId="{FA3BFDED-2D0E-461C-A538-E82F162D22EC}">
      <dgm:prSet/>
      <dgm:spPr/>
      <dgm:t>
        <a:bodyPr/>
        <a:lstStyle/>
        <a:p>
          <a:endParaRPr lang="en-US"/>
        </a:p>
      </dgm:t>
    </dgm:pt>
    <dgm:pt modelId="{B31969BC-4A3B-4EF3-A4FF-F58DE8743A86}">
      <dgm:prSet phldrT="[Text]"/>
      <dgm:spPr/>
      <dgm:t>
        <a:bodyPr/>
        <a:lstStyle/>
        <a:p>
          <a:r>
            <a:rPr lang="ar-SA" dirty="0" smtClean="0"/>
            <a:t>3- استعمال السلطة بقصد الانتقام</a:t>
          </a:r>
          <a:endParaRPr lang="en-US" dirty="0"/>
        </a:p>
      </dgm:t>
    </dgm:pt>
    <dgm:pt modelId="{D2D7C9F9-CA82-4603-A7CB-553F6AFD64EF}" type="parTrans" cxnId="{3BFD38C4-4268-4A9F-BADD-C0546D1E98A1}">
      <dgm:prSet/>
      <dgm:spPr/>
      <dgm:t>
        <a:bodyPr/>
        <a:lstStyle/>
        <a:p>
          <a:endParaRPr lang="en-US"/>
        </a:p>
      </dgm:t>
    </dgm:pt>
    <dgm:pt modelId="{D8235704-8883-4691-86BA-581E4F192B00}" type="sibTrans" cxnId="{3BFD38C4-4268-4A9F-BADD-C0546D1E98A1}">
      <dgm:prSet/>
      <dgm:spPr/>
      <dgm:t>
        <a:bodyPr/>
        <a:lstStyle/>
        <a:p>
          <a:endParaRPr lang="en-US"/>
        </a:p>
      </dgm:t>
    </dgm:pt>
    <dgm:pt modelId="{207F2276-7472-49AB-9F9B-26E81840E99F}">
      <dgm:prSet phldrT="[Text]"/>
      <dgm:spPr/>
      <dgm:t>
        <a:bodyPr/>
        <a:lstStyle/>
        <a:p>
          <a:r>
            <a:rPr lang="ar-SA" dirty="0" smtClean="0"/>
            <a:t>ثانيا: مخالفة تخصيص الأهداف</a:t>
          </a:r>
          <a:endParaRPr lang="en-US" dirty="0"/>
        </a:p>
      </dgm:t>
    </dgm:pt>
    <dgm:pt modelId="{1792A53E-8B04-427D-AA1B-9C805FDB1135}" type="parTrans" cxnId="{FFF18B92-64C4-4F8D-B102-726ED4622424}">
      <dgm:prSet/>
      <dgm:spPr/>
      <dgm:t>
        <a:bodyPr/>
        <a:lstStyle/>
        <a:p>
          <a:endParaRPr lang="en-US"/>
        </a:p>
      </dgm:t>
    </dgm:pt>
    <dgm:pt modelId="{05373B7D-872A-4349-8FC2-AF4973D41B62}" type="sibTrans" cxnId="{FFF18B92-64C4-4F8D-B102-726ED4622424}">
      <dgm:prSet/>
      <dgm:spPr/>
      <dgm:t>
        <a:bodyPr/>
        <a:lstStyle/>
        <a:p>
          <a:endParaRPr lang="en-US"/>
        </a:p>
      </dgm:t>
    </dgm:pt>
    <dgm:pt modelId="{7BB45461-DAEA-4749-B0A9-D0ECCC2BFAF5}">
      <dgm:prSet phldrT="[Text]"/>
      <dgm:spPr/>
      <dgm:t>
        <a:bodyPr/>
        <a:lstStyle/>
        <a:p>
          <a:r>
            <a:rPr lang="ar-SA" dirty="0" smtClean="0"/>
            <a:t>1- في ميدان الضبط الإداري</a:t>
          </a:r>
          <a:endParaRPr lang="en-US" dirty="0"/>
        </a:p>
      </dgm:t>
    </dgm:pt>
    <dgm:pt modelId="{A779B103-946D-48FD-8453-1B12619C3FEB}" type="parTrans" cxnId="{99DA6F0A-2925-412D-89E0-0E61692ECD15}">
      <dgm:prSet/>
      <dgm:spPr/>
      <dgm:t>
        <a:bodyPr/>
        <a:lstStyle/>
        <a:p>
          <a:endParaRPr lang="en-US"/>
        </a:p>
      </dgm:t>
    </dgm:pt>
    <dgm:pt modelId="{E43601A0-35C6-4825-A248-4779B432093C}" type="sibTrans" cxnId="{99DA6F0A-2925-412D-89E0-0E61692ECD15}">
      <dgm:prSet/>
      <dgm:spPr/>
      <dgm:t>
        <a:bodyPr/>
        <a:lstStyle/>
        <a:p>
          <a:endParaRPr lang="en-US"/>
        </a:p>
      </dgm:t>
    </dgm:pt>
    <dgm:pt modelId="{0ED7321A-CE60-4B44-B452-2A21A98F269D}">
      <dgm:prSet phldrT="[Text]"/>
      <dgm:spPr/>
      <dgm:t>
        <a:bodyPr/>
        <a:lstStyle/>
        <a:p>
          <a:r>
            <a:rPr lang="ar-SA" dirty="0" smtClean="0"/>
            <a:t>2- في مجال الوظيفة العامة: </a:t>
          </a:r>
          <a:endParaRPr lang="en-US" dirty="0"/>
        </a:p>
      </dgm:t>
    </dgm:pt>
    <dgm:pt modelId="{A67D8EF9-A550-44AE-A8C4-0C43B6BF70F3}" type="parTrans" cxnId="{2CADFB0B-CEA0-484D-B78A-10C5F6F28049}">
      <dgm:prSet/>
      <dgm:spPr/>
      <dgm:t>
        <a:bodyPr/>
        <a:lstStyle/>
        <a:p>
          <a:endParaRPr lang="en-US"/>
        </a:p>
      </dgm:t>
    </dgm:pt>
    <dgm:pt modelId="{FD948B1C-B6CD-48C6-AE7A-44305F97D11C}" type="sibTrans" cxnId="{2CADFB0B-CEA0-484D-B78A-10C5F6F28049}">
      <dgm:prSet/>
      <dgm:spPr/>
      <dgm:t>
        <a:bodyPr/>
        <a:lstStyle/>
        <a:p>
          <a:endParaRPr lang="en-US"/>
        </a:p>
      </dgm:t>
    </dgm:pt>
    <dgm:pt modelId="{55839327-FBEF-4D62-9B16-8B4ECF188BA7}">
      <dgm:prSet phldrT="[Text]"/>
      <dgm:spPr/>
      <dgm:t>
        <a:bodyPr/>
        <a:lstStyle/>
        <a:p>
          <a:r>
            <a:rPr lang="ar-SA" dirty="0" smtClean="0"/>
            <a:t>3- إساءة استعمال الإجراءات: </a:t>
          </a:r>
          <a:endParaRPr lang="en-US" dirty="0"/>
        </a:p>
      </dgm:t>
    </dgm:pt>
    <dgm:pt modelId="{F392DC1F-E679-4B06-BC2E-FB0EF40BD48A}" type="parTrans" cxnId="{8C17BB7D-118A-488B-AD44-DECB10BACCCF}">
      <dgm:prSet/>
      <dgm:spPr/>
      <dgm:t>
        <a:bodyPr/>
        <a:lstStyle/>
        <a:p>
          <a:endParaRPr lang="en-US"/>
        </a:p>
      </dgm:t>
    </dgm:pt>
    <dgm:pt modelId="{D847AD9C-86B2-4251-A209-20114F1B261A}" type="sibTrans" cxnId="{8C17BB7D-118A-488B-AD44-DECB10BACCCF}">
      <dgm:prSet/>
      <dgm:spPr/>
      <dgm:t>
        <a:bodyPr/>
        <a:lstStyle/>
        <a:p>
          <a:endParaRPr lang="en-US"/>
        </a:p>
      </dgm:t>
    </dgm:pt>
    <dgm:pt modelId="{AB24D71A-A455-4C11-96DB-AE355E7C1329}" type="pres">
      <dgm:prSet presAssocID="{00C3EEFD-D676-4637-9627-8E7869453E60}" presName="layout" presStyleCnt="0">
        <dgm:presLayoutVars>
          <dgm:chMax/>
          <dgm:chPref/>
          <dgm:dir val="rev"/>
          <dgm:resizeHandles/>
        </dgm:presLayoutVars>
      </dgm:prSet>
      <dgm:spPr/>
    </dgm:pt>
    <dgm:pt modelId="{C5CCEE80-22FE-4556-9E55-7597D0781429}" type="pres">
      <dgm:prSet presAssocID="{D3241657-1018-42FA-9A1A-382FA30651B6}" presName="root" presStyleCnt="0">
        <dgm:presLayoutVars>
          <dgm:chMax/>
          <dgm:chPref/>
        </dgm:presLayoutVars>
      </dgm:prSet>
      <dgm:spPr/>
    </dgm:pt>
    <dgm:pt modelId="{2B0A7B20-9544-4DBF-AD83-C9B11EA3D52D}" type="pres">
      <dgm:prSet presAssocID="{D3241657-1018-42FA-9A1A-382FA30651B6}" presName="rootComposite" presStyleCnt="0">
        <dgm:presLayoutVars/>
      </dgm:prSet>
      <dgm:spPr/>
    </dgm:pt>
    <dgm:pt modelId="{2A9AD398-38D0-416A-8294-AA031442C0D2}" type="pres">
      <dgm:prSet presAssocID="{D3241657-1018-42FA-9A1A-382FA30651B6}" presName="ParentAccent" presStyleLbl="alignNode1" presStyleIdx="0" presStyleCnt="2"/>
      <dgm:spPr/>
    </dgm:pt>
    <dgm:pt modelId="{0376C400-07D2-4738-8BD2-2918E0225A7E}" type="pres">
      <dgm:prSet presAssocID="{D3241657-1018-42FA-9A1A-382FA30651B6}" presName="ParentSmallAccent" presStyleLbl="fgAcc1" presStyleIdx="0" presStyleCnt="2"/>
      <dgm:spPr/>
    </dgm:pt>
    <dgm:pt modelId="{BD4B18F7-8711-46FD-8F8A-D5D54D8CF701}" type="pres">
      <dgm:prSet presAssocID="{D3241657-1018-42FA-9A1A-382FA30651B6}" presName="Parent" presStyleLbl="revTx" presStyleIdx="0" presStyleCnt="8">
        <dgm:presLayoutVars>
          <dgm:chMax/>
          <dgm:chPref val="4"/>
          <dgm:bulletEnabled val="1"/>
        </dgm:presLayoutVars>
      </dgm:prSet>
      <dgm:spPr/>
      <dgm:t>
        <a:bodyPr/>
        <a:lstStyle/>
        <a:p>
          <a:endParaRPr lang="en-US"/>
        </a:p>
      </dgm:t>
    </dgm:pt>
    <dgm:pt modelId="{E2E0BF80-8B3E-4EED-90BD-038C2ED376EA}" type="pres">
      <dgm:prSet presAssocID="{D3241657-1018-42FA-9A1A-382FA30651B6}" presName="childShape" presStyleCnt="0">
        <dgm:presLayoutVars>
          <dgm:chMax val="0"/>
          <dgm:chPref val="0"/>
        </dgm:presLayoutVars>
      </dgm:prSet>
      <dgm:spPr/>
    </dgm:pt>
    <dgm:pt modelId="{29858527-FF34-4793-9948-973A9AF135B5}" type="pres">
      <dgm:prSet presAssocID="{BF980690-9786-4022-A03C-DBB4B897C11A}" presName="childComposite" presStyleCnt="0">
        <dgm:presLayoutVars>
          <dgm:chMax val="0"/>
          <dgm:chPref val="0"/>
        </dgm:presLayoutVars>
      </dgm:prSet>
      <dgm:spPr/>
    </dgm:pt>
    <dgm:pt modelId="{405CA8A2-FE09-499C-A139-76EA27DD4EF0}" type="pres">
      <dgm:prSet presAssocID="{BF980690-9786-4022-A03C-DBB4B897C11A}" presName="ChildAccent" presStyleLbl="solidFgAcc1" presStyleIdx="0" presStyleCnt="6"/>
      <dgm:spPr/>
    </dgm:pt>
    <dgm:pt modelId="{8DD4F09E-9D09-4BD7-B2F2-D2D69C51CA00}" type="pres">
      <dgm:prSet presAssocID="{BF980690-9786-4022-A03C-DBB4B897C11A}" presName="Child" presStyleLbl="revTx" presStyleIdx="1" presStyleCnt="8">
        <dgm:presLayoutVars>
          <dgm:chMax val="0"/>
          <dgm:chPref val="0"/>
          <dgm:bulletEnabled val="1"/>
        </dgm:presLayoutVars>
      </dgm:prSet>
      <dgm:spPr/>
      <dgm:t>
        <a:bodyPr/>
        <a:lstStyle/>
        <a:p>
          <a:endParaRPr lang="en-US"/>
        </a:p>
      </dgm:t>
    </dgm:pt>
    <dgm:pt modelId="{72DE71D0-B6F2-4192-B66D-BE05578485DA}" type="pres">
      <dgm:prSet presAssocID="{6C237217-0DD7-4692-9420-C64E423660E0}" presName="childComposite" presStyleCnt="0">
        <dgm:presLayoutVars>
          <dgm:chMax val="0"/>
          <dgm:chPref val="0"/>
        </dgm:presLayoutVars>
      </dgm:prSet>
      <dgm:spPr/>
    </dgm:pt>
    <dgm:pt modelId="{3EC5D3EF-B182-421C-A283-E190D47517CF}" type="pres">
      <dgm:prSet presAssocID="{6C237217-0DD7-4692-9420-C64E423660E0}" presName="ChildAccent" presStyleLbl="solidFgAcc1" presStyleIdx="1" presStyleCnt="6"/>
      <dgm:spPr/>
    </dgm:pt>
    <dgm:pt modelId="{52F922F7-3847-492A-AAB7-832DA902B14F}" type="pres">
      <dgm:prSet presAssocID="{6C237217-0DD7-4692-9420-C64E423660E0}" presName="Child" presStyleLbl="revTx" presStyleIdx="2" presStyleCnt="8">
        <dgm:presLayoutVars>
          <dgm:chMax val="0"/>
          <dgm:chPref val="0"/>
          <dgm:bulletEnabled val="1"/>
        </dgm:presLayoutVars>
      </dgm:prSet>
      <dgm:spPr/>
      <dgm:t>
        <a:bodyPr/>
        <a:lstStyle/>
        <a:p>
          <a:endParaRPr lang="en-US"/>
        </a:p>
      </dgm:t>
    </dgm:pt>
    <dgm:pt modelId="{FA7C1398-F293-4D69-A5BE-BFD952ECF653}" type="pres">
      <dgm:prSet presAssocID="{B31969BC-4A3B-4EF3-A4FF-F58DE8743A86}" presName="childComposite" presStyleCnt="0">
        <dgm:presLayoutVars>
          <dgm:chMax val="0"/>
          <dgm:chPref val="0"/>
        </dgm:presLayoutVars>
      </dgm:prSet>
      <dgm:spPr/>
    </dgm:pt>
    <dgm:pt modelId="{C7A5E772-028A-4509-A97D-EC0D27E1E0A2}" type="pres">
      <dgm:prSet presAssocID="{B31969BC-4A3B-4EF3-A4FF-F58DE8743A86}" presName="ChildAccent" presStyleLbl="solidFgAcc1" presStyleIdx="2" presStyleCnt="6"/>
      <dgm:spPr/>
    </dgm:pt>
    <dgm:pt modelId="{855F5784-F85B-42AF-BF2A-F342C142CA51}" type="pres">
      <dgm:prSet presAssocID="{B31969BC-4A3B-4EF3-A4FF-F58DE8743A86}" presName="Child" presStyleLbl="revTx" presStyleIdx="3" presStyleCnt="8">
        <dgm:presLayoutVars>
          <dgm:chMax val="0"/>
          <dgm:chPref val="0"/>
          <dgm:bulletEnabled val="1"/>
        </dgm:presLayoutVars>
      </dgm:prSet>
      <dgm:spPr/>
      <dgm:t>
        <a:bodyPr/>
        <a:lstStyle/>
        <a:p>
          <a:endParaRPr lang="en-US"/>
        </a:p>
      </dgm:t>
    </dgm:pt>
    <dgm:pt modelId="{B57B0E96-2DFE-4010-896A-4C40253DC3D7}" type="pres">
      <dgm:prSet presAssocID="{207F2276-7472-49AB-9F9B-26E81840E99F}" presName="root" presStyleCnt="0">
        <dgm:presLayoutVars>
          <dgm:chMax/>
          <dgm:chPref/>
        </dgm:presLayoutVars>
      </dgm:prSet>
      <dgm:spPr/>
    </dgm:pt>
    <dgm:pt modelId="{175BE052-F6F6-497D-A23F-5C9B4CE94D22}" type="pres">
      <dgm:prSet presAssocID="{207F2276-7472-49AB-9F9B-26E81840E99F}" presName="rootComposite" presStyleCnt="0">
        <dgm:presLayoutVars/>
      </dgm:prSet>
      <dgm:spPr/>
    </dgm:pt>
    <dgm:pt modelId="{7F34C8C2-A509-4A38-B048-27D1CCF2D893}" type="pres">
      <dgm:prSet presAssocID="{207F2276-7472-49AB-9F9B-26E81840E99F}" presName="ParentAccent" presStyleLbl="alignNode1" presStyleIdx="1" presStyleCnt="2"/>
      <dgm:spPr/>
    </dgm:pt>
    <dgm:pt modelId="{DA69DB55-DDB8-455C-8335-6F6E1376A914}" type="pres">
      <dgm:prSet presAssocID="{207F2276-7472-49AB-9F9B-26E81840E99F}" presName="ParentSmallAccent" presStyleLbl="fgAcc1" presStyleIdx="1" presStyleCnt="2"/>
      <dgm:spPr/>
    </dgm:pt>
    <dgm:pt modelId="{D2D9C18E-2BFB-41AD-A4A6-26E24D23586B}" type="pres">
      <dgm:prSet presAssocID="{207F2276-7472-49AB-9F9B-26E81840E99F}" presName="Parent" presStyleLbl="revTx" presStyleIdx="4" presStyleCnt="8">
        <dgm:presLayoutVars>
          <dgm:chMax/>
          <dgm:chPref val="4"/>
          <dgm:bulletEnabled val="1"/>
        </dgm:presLayoutVars>
      </dgm:prSet>
      <dgm:spPr/>
      <dgm:t>
        <a:bodyPr/>
        <a:lstStyle/>
        <a:p>
          <a:endParaRPr lang="en-US"/>
        </a:p>
      </dgm:t>
    </dgm:pt>
    <dgm:pt modelId="{09C7983D-5CF9-4ED4-BEFD-4D164F90CE83}" type="pres">
      <dgm:prSet presAssocID="{207F2276-7472-49AB-9F9B-26E81840E99F}" presName="childShape" presStyleCnt="0">
        <dgm:presLayoutVars>
          <dgm:chMax val="0"/>
          <dgm:chPref val="0"/>
        </dgm:presLayoutVars>
      </dgm:prSet>
      <dgm:spPr/>
    </dgm:pt>
    <dgm:pt modelId="{3F35D2F5-7CC0-48C7-AAA6-E798FCD9A2FD}" type="pres">
      <dgm:prSet presAssocID="{7BB45461-DAEA-4749-B0A9-D0ECCC2BFAF5}" presName="childComposite" presStyleCnt="0">
        <dgm:presLayoutVars>
          <dgm:chMax val="0"/>
          <dgm:chPref val="0"/>
        </dgm:presLayoutVars>
      </dgm:prSet>
      <dgm:spPr/>
    </dgm:pt>
    <dgm:pt modelId="{F4CC6074-41FA-48E9-A80F-BFC39559DFD2}" type="pres">
      <dgm:prSet presAssocID="{7BB45461-DAEA-4749-B0A9-D0ECCC2BFAF5}" presName="ChildAccent" presStyleLbl="solidFgAcc1" presStyleIdx="3" presStyleCnt="6"/>
      <dgm:spPr/>
    </dgm:pt>
    <dgm:pt modelId="{3173D8B6-B368-42FD-951D-E459A3348666}" type="pres">
      <dgm:prSet presAssocID="{7BB45461-DAEA-4749-B0A9-D0ECCC2BFAF5}" presName="Child" presStyleLbl="revTx" presStyleIdx="5" presStyleCnt="8">
        <dgm:presLayoutVars>
          <dgm:chMax val="0"/>
          <dgm:chPref val="0"/>
          <dgm:bulletEnabled val="1"/>
        </dgm:presLayoutVars>
      </dgm:prSet>
      <dgm:spPr/>
      <dgm:t>
        <a:bodyPr/>
        <a:lstStyle/>
        <a:p>
          <a:endParaRPr lang="en-US"/>
        </a:p>
      </dgm:t>
    </dgm:pt>
    <dgm:pt modelId="{181C9828-12AE-45A0-8F76-017F7EE8CD11}" type="pres">
      <dgm:prSet presAssocID="{0ED7321A-CE60-4B44-B452-2A21A98F269D}" presName="childComposite" presStyleCnt="0">
        <dgm:presLayoutVars>
          <dgm:chMax val="0"/>
          <dgm:chPref val="0"/>
        </dgm:presLayoutVars>
      </dgm:prSet>
      <dgm:spPr/>
    </dgm:pt>
    <dgm:pt modelId="{15266AA7-4AE8-4C16-AF55-BF6BF299CA26}" type="pres">
      <dgm:prSet presAssocID="{0ED7321A-CE60-4B44-B452-2A21A98F269D}" presName="ChildAccent" presStyleLbl="solidFgAcc1" presStyleIdx="4" presStyleCnt="6"/>
      <dgm:spPr/>
    </dgm:pt>
    <dgm:pt modelId="{88AC7B50-FF02-46D9-896D-91E08E9B807B}" type="pres">
      <dgm:prSet presAssocID="{0ED7321A-CE60-4B44-B452-2A21A98F269D}" presName="Child" presStyleLbl="revTx" presStyleIdx="6" presStyleCnt="8">
        <dgm:presLayoutVars>
          <dgm:chMax val="0"/>
          <dgm:chPref val="0"/>
          <dgm:bulletEnabled val="1"/>
        </dgm:presLayoutVars>
      </dgm:prSet>
      <dgm:spPr/>
      <dgm:t>
        <a:bodyPr/>
        <a:lstStyle/>
        <a:p>
          <a:endParaRPr lang="en-US"/>
        </a:p>
      </dgm:t>
    </dgm:pt>
    <dgm:pt modelId="{3ED0A2E8-E235-4C73-962B-7AC31F9E7259}" type="pres">
      <dgm:prSet presAssocID="{55839327-FBEF-4D62-9B16-8B4ECF188BA7}" presName="childComposite" presStyleCnt="0">
        <dgm:presLayoutVars>
          <dgm:chMax val="0"/>
          <dgm:chPref val="0"/>
        </dgm:presLayoutVars>
      </dgm:prSet>
      <dgm:spPr/>
    </dgm:pt>
    <dgm:pt modelId="{B0D47BFB-7B4D-4982-B14A-2A662A2D5D4E}" type="pres">
      <dgm:prSet presAssocID="{55839327-FBEF-4D62-9B16-8B4ECF188BA7}" presName="ChildAccent" presStyleLbl="solidFgAcc1" presStyleIdx="5" presStyleCnt="6"/>
      <dgm:spPr/>
    </dgm:pt>
    <dgm:pt modelId="{4804AFD4-4345-4A82-A429-246C02174814}" type="pres">
      <dgm:prSet presAssocID="{55839327-FBEF-4D62-9B16-8B4ECF188BA7}" presName="Child" presStyleLbl="revTx" presStyleIdx="7" presStyleCnt="8">
        <dgm:presLayoutVars>
          <dgm:chMax val="0"/>
          <dgm:chPref val="0"/>
          <dgm:bulletEnabled val="1"/>
        </dgm:presLayoutVars>
      </dgm:prSet>
      <dgm:spPr/>
      <dgm:t>
        <a:bodyPr/>
        <a:lstStyle/>
        <a:p>
          <a:endParaRPr lang="en-US"/>
        </a:p>
      </dgm:t>
    </dgm:pt>
  </dgm:ptLst>
  <dgm:cxnLst>
    <dgm:cxn modelId="{4D09708C-72C0-4900-BAFD-43325E274FDF}" srcId="{00C3EEFD-D676-4637-9627-8E7869453E60}" destId="{D3241657-1018-42FA-9A1A-382FA30651B6}" srcOrd="0" destOrd="0" parTransId="{A6512414-47F4-45BA-BFEB-C22840D1CF14}" sibTransId="{B3D58AE7-8A13-48D9-9BB5-1283098A0C26}"/>
    <dgm:cxn modelId="{EF91B31B-58C5-4DCC-B246-353611776FBF}" type="presOf" srcId="{B31969BC-4A3B-4EF3-A4FF-F58DE8743A86}" destId="{855F5784-F85B-42AF-BF2A-F342C142CA51}" srcOrd="0" destOrd="0" presId="urn:microsoft.com/office/officeart/2008/layout/SquareAccentList"/>
    <dgm:cxn modelId="{7E269068-2E88-43DF-B61F-0F3158626B4B}" type="presOf" srcId="{0ED7321A-CE60-4B44-B452-2A21A98F269D}" destId="{88AC7B50-FF02-46D9-896D-91E08E9B807B}" srcOrd="0" destOrd="0" presId="urn:microsoft.com/office/officeart/2008/layout/SquareAccentList"/>
    <dgm:cxn modelId="{FA3BFDED-2D0E-461C-A538-E82F162D22EC}" srcId="{D3241657-1018-42FA-9A1A-382FA30651B6}" destId="{6C237217-0DD7-4692-9420-C64E423660E0}" srcOrd="1" destOrd="0" parTransId="{62B5EA81-017F-4CB9-9C2B-CE1CDA996B2D}" sibTransId="{06C05C41-8960-4F8F-BC76-8B7ED3A5EDA3}"/>
    <dgm:cxn modelId="{8C17BB7D-118A-488B-AD44-DECB10BACCCF}" srcId="{207F2276-7472-49AB-9F9B-26E81840E99F}" destId="{55839327-FBEF-4D62-9B16-8B4ECF188BA7}" srcOrd="2" destOrd="0" parTransId="{F392DC1F-E679-4B06-BC2E-FB0EF40BD48A}" sibTransId="{D847AD9C-86B2-4251-A209-20114F1B261A}"/>
    <dgm:cxn modelId="{AEEF1ED5-6815-4F2D-AC7C-598596C5DB72}" type="presOf" srcId="{D3241657-1018-42FA-9A1A-382FA30651B6}" destId="{BD4B18F7-8711-46FD-8F8A-D5D54D8CF701}" srcOrd="0" destOrd="0" presId="urn:microsoft.com/office/officeart/2008/layout/SquareAccentList"/>
    <dgm:cxn modelId="{2CADFB0B-CEA0-484D-B78A-10C5F6F28049}" srcId="{207F2276-7472-49AB-9F9B-26E81840E99F}" destId="{0ED7321A-CE60-4B44-B452-2A21A98F269D}" srcOrd="1" destOrd="0" parTransId="{A67D8EF9-A550-44AE-A8C4-0C43B6BF70F3}" sibTransId="{FD948B1C-B6CD-48C6-AE7A-44305F97D11C}"/>
    <dgm:cxn modelId="{3BFD38C4-4268-4A9F-BADD-C0546D1E98A1}" srcId="{D3241657-1018-42FA-9A1A-382FA30651B6}" destId="{B31969BC-4A3B-4EF3-A4FF-F58DE8743A86}" srcOrd="2" destOrd="0" parTransId="{D2D7C9F9-CA82-4603-A7CB-553F6AFD64EF}" sibTransId="{D8235704-8883-4691-86BA-581E4F192B00}"/>
    <dgm:cxn modelId="{99DA6F0A-2925-412D-89E0-0E61692ECD15}" srcId="{207F2276-7472-49AB-9F9B-26E81840E99F}" destId="{7BB45461-DAEA-4749-B0A9-D0ECCC2BFAF5}" srcOrd="0" destOrd="0" parTransId="{A779B103-946D-48FD-8453-1B12619C3FEB}" sibTransId="{E43601A0-35C6-4825-A248-4779B432093C}"/>
    <dgm:cxn modelId="{11AA2DA2-3E12-4A2D-A343-4720E861D04C}" type="presOf" srcId="{6C237217-0DD7-4692-9420-C64E423660E0}" destId="{52F922F7-3847-492A-AAB7-832DA902B14F}" srcOrd="0" destOrd="0" presId="urn:microsoft.com/office/officeart/2008/layout/SquareAccentList"/>
    <dgm:cxn modelId="{A08A5CA9-F92D-47CD-A512-D9891F91CE30}" type="presOf" srcId="{BF980690-9786-4022-A03C-DBB4B897C11A}" destId="{8DD4F09E-9D09-4BD7-B2F2-D2D69C51CA00}" srcOrd="0" destOrd="0" presId="urn:microsoft.com/office/officeart/2008/layout/SquareAccentList"/>
    <dgm:cxn modelId="{FFF18B92-64C4-4F8D-B102-726ED4622424}" srcId="{00C3EEFD-D676-4637-9627-8E7869453E60}" destId="{207F2276-7472-49AB-9F9B-26E81840E99F}" srcOrd="1" destOrd="0" parTransId="{1792A53E-8B04-427D-AA1B-9C805FDB1135}" sibTransId="{05373B7D-872A-4349-8FC2-AF4973D41B62}"/>
    <dgm:cxn modelId="{EA4A6444-001F-45C2-932C-6AD89215106C}" type="presOf" srcId="{207F2276-7472-49AB-9F9B-26E81840E99F}" destId="{D2D9C18E-2BFB-41AD-A4A6-26E24D23586B}" srcOrd="0" destOrd="0" presId="urn:microsoft.com/office/officeart/2008/layout/SquareAccentList"/>
    <dgm:cxn modelId="{1E158F84-728A-4A89-9BF9-2B3E1C5A13F5}" type="presOf" srcId="{7BB45461-DAEA-4749-B0A9-D0ECCC2BFAF5}" destId="{3173D8B6-B368-42FD-951D-E459A3348666}" srcOrd="0" destOrd="0" presId="urn:microsoft.com/office/officeart/2008/layout/SquareAccentList"/>
    <dgm:cxn modelId="{0C3D75BB-8418-4325-8D88-897F8CDEDB07}" srcId="{D3241657-1018-42FA-9A1A-382FA30651B6}" destId="{BF980690-9786-4022-A03C-DBB4B897C11A}" srcOrd="0" destOrd="0" parTransId="{A4AF5E56-98F7-418F-B2D9-9316C6467FF0}" sibTransId="{CA2C4412-7961-492D-AF2B-0F4EAF55F972}"/>
    <dgm:cxn modelId="{149F116F-ECA8-43A8-8129-BA2617921568}" type="presOf" srcId="{00C3EEFD-D676-4637-9627-8E7869453E60}" destId="{AB24D71A-A455-4C11-96DB-AE355E7C1329}" srcOrd="0" destOrd="0" presId="urn:microsoft.com/office/officeart/2008/layout/SquareAccentList"/>
    <dgm:cxn modelId="{A8F68AC5-4F07-460A-9047-4EA2E816B0F8}" type="presOf" srcId="{55839327-FBEF-4D62-9B16-8B4ECF188BA7}" destId="{4804AFD4-4345-4A82-A429-246C02174814}" srcOrd="0" destOrd="0" presId="urn:microsoft.com/office/officeart/2008/layout/SquareAccentList"/>
    <dgm:cxn modelId="{F3BC9982-D272-455A-9BA3-CA7BBA707AFB}" type="presParOf" srcId="{AB24D71A-A455-4C11-96DB-AE355E7C1329}" destId="{C5CCEE80-22FE-4556-9E55-7597D0781429}" srcOrd="0" destOrd="0" presId="urn:microsoft.com/office/officeart/2008/layout/SquareAccentList"/>
    <dgm:cxn modelId="{3761808A-7A46-4BD9-AFEE-890BB3AC2988}" type="presParOf" srcId="{C5CCEE80-22FE-4556-9E55-7597D0781429}" destId="{2B0A7B20-9544-4DBF-AD83-C9B11EA3D52D}" srcOrd="0" destOrd="0" presId="urn:microsoft.com/office/officeart/2008/layout/SquareAccentList"/>
    <dgm:cxn modelId="{D81FAB14-4007-4C71-BBE4-DE0BF7D4BB00}" type="presParOf" srcId="{2B0A7B20-9544-4DBF-AD83-C9B11EA3D52D}" destId="{2A9AD398-38D0-416A-8294-AA031442C0D2}" srcOrd="0" destOrd="0" presId="urn:microsoft.com/office/officeart/2008/layout/SquareAccentList"/>
    <dgm:cxn modelId="{F0E63C70-3F01-4840-9546-8675C107992D}" type="presParOf" srcId="{2B0A7B20-9544-4DBF-AD83-C9B11EA3D52D}" destId="{0376C400-07D2-4738-8BD2-2918E0225A7E}" srcOrd="1" destOrd="0" presId="urn:microsoft.com/office/officeart/2008/layout/SquareAccentList"/>
    <dgm:cxn modelId="{BB169A0B-45C3-44B1-943C-203D4F015883}" type="presParOf" srcId="{2B0A7B20-9544-4DBF-AD83-C9B11EA3D52D}" destId="{BD4B18F7-8711-46FD-8F8A-D5D54D8CF701}" srcOrd="2" destOrd="0" presId="urn:microsoft.com/office/officeart/2008/layout/SquareAccentList"/>
    <dgm:cxn modelId="{34E88B0C-97AF-4E62-94F3-4DB59960B1DA}" type="presParOf" srcId="{C5CCEE80-22FE-4556-9E55-7597D0781429}" destId="{E2E0BF80-8B3E-4EED-90BD-038C2ED376EA}" srcOrd="1" destOrd="0" presId="urn:microsoft.com/office/officeart/2008/layout/SquareAccentList"/>
    <dgm:cxn modelId="{9604674F-E740-41B2-9F8B-5E0921119A85}" type="presParOf" srcId="{E2E0BF80-8B3E-4EED-90BD-038C2ED376EA}" destId="{29858527-FF34-4793-9948-973A9AF135B5}" srcOrd="0" destOrd="0" presId="urn:microsoft.com/office/officeart/2008/layout/SquareAccentList"/>
    <dgm:cxn modelId="{BC04DA2A-421F-44D3-BDE1-3D45014F2733}" type="presParOf" srcId="{29858527-FF34-4793-9948-973A9AF135B5}" destId="{405CA8A2-FE09-499C-A139-76EA27DD4EF0}" srcOrd="0" destOrd="0" presId="urn:microsoft.com/office/officeart/2008/layout/SquareAccentList"/>
    <dgm:cxn modelId="{274C057F-C433-4A64-AD6A-B9AFB1B33DCF}" type="presParOf" srcId="{29858527-FF34-4793-9948-973A9AF135B5}" destId="{8DD4F09E-9D09-4BD7-B2F2-D2D69C51CA00}" srcOrd="1" destOrd="0" presId="urn:microsoft.com/office/officeart/2008/layout/SquareAccentList"/>
    <dgm:cxn modelId="{8E0D3FF8-4667-4E3B-988B-E9FC332B7DAB}" type="presParOf" srcId="{E2E0BF80-8B3E-4EED-90BD-038C2ED376EA}" destId="{72DE71D0-B6F2-4192-B66D-BE05578485DA}" srcOrd="1" destOrd="0" presId="urn:microsoft.com/office/officeart/2008/layout/SquareAccentList"/>
    <dgm:cxn modelId="{CCB482F1-800A-42A6-8507-3BE274ADC526}" type="presParOf" srcId="{72DE71D0-B6F2-4192-B66D-BE05578485DA}" destId="{3EC5D3EF-B182-421C-A283-E190D47517CF}" srcOrd="0" destOrd="0" presId="urn:microsoft.com/office/officeart/2008/layout/SquareAccentList"/>
    <dgm:cxn modelId="{0577E82A-139F-4761-8552-2592BEAC46E4}" type="presParOf" srcId="{72DE71D0-B6F2-4192-B66D-BE05578485DA}" destId="{52F922F7-3847-492A-AAB7-832DA902B14F}" srcOrd="1" destOrd="0" presId="urn:microsoft.com/office/officeart/2008/layout/SquareAccentList"/>
    <dgm:cxn modelId="{7BECD3D4-AE76-4CC5-84CB-4563F325AFAF}" type="presParOf" srcId="{E2E0BF80-8B3E-4EED-90BD-038C2ED376EA}" destId="{FA7C1398-F293-4D69-A5BE-BFD952ECF653}" srcOrd="2" destOrd="0" presId="urn:microsoft.com/office/officeart/2008/layout/SquareAccentList"/>
    <dgm:cxn modelId="{09B886D9-7942-4BD8-9337-6254CE81C158}" type="presParOf" srcId="{FA7C1398-F293-4D69-A5BE-BFD952ECF653}" destId="{C7A5E772-028A-4509-A97D-EC0D27E1E0A2}" srcOrd="0" destOrd="0" presId="urn:microsoft.com/office/officeart/2008/layout/SquareAccentList"/>
    <dgm:cxn modelId="{E7A108E6-9B7F-4E28-BCAA-B10874A42938}" type="presParOf" srcId="{FA7C1398-F293-4D69-A5BE-BFD952ECF653}" destId="{855F5784-F85B-42AF-BF2A-F342C142CA51}" srcOrd="1" destOrd="0" presId="urn:microsoft.com/office/officeart/2008/layout/SquareAccentList"/>
    <dgm:cxn modelId="{835C8C3B-25CB-40F6-BC04-E439A2166CE1}" type="presParOf" srcId="{AB24D71A-A455-4C11-96DB-AE355E7C1329}" destId="{B57B0E96-2DFE-4010-896A-4C40253DC3D7}" srcOrd="1" destOrd="0" presId="urn:microsoft.com/office/officeart/2008/layout/SquareAccentList"/>
    <dgm:cxn modelId="{9643A196-2786-4717-BE99-6FB70DE07891}" type="presParOf" srcId="{B57B0E96-2DFE-4010-896A-4C40253DC3D7}" destId="{175BE052-F6F6-497D-A23F-5C9B4CE94D22}" srcOrd="0" destOrd="0" presId="urn:microsoft.com/office/officeart/2008/layout/SquareAccentList"/>
    <dgm:cxn modelId="{A1CC4588-0EE0-4BF5-B523-152E2381F7F9}" type="presParOf" srcId="{175BE052-F6F6-497D-A23F-5C9B4CE94D22}" destId="{7F34C8C2-A509-4A38-B048-27D1CCF2D893}" srcOrd="0" destOrd="0" presId="urn:microsoft.com/office/officeart/2008/layout/SquareAccentList"/>
    <dgm:cxn modelId="{48BADACE-F8FE-4F27-98E3-E847806AE856}" type="presParOf" srcId="{175BE052-F6F6-497D-A23F-5C9B4CE94D22}" destId="{DA69DB55-DDB8-455C-8335-6F6E1376A914}" srcOrd="1" destOrd="0" presId="urn:microsoft.com/office/officeart/2008/layout/SquareAccentList"/>
    <dgm:cxn modelId="{BAA8C047-23FA-47A8-840F-8641038AB088}" type="presParOf" srcId="{175BE052-F6F6-497D-A23F-5C9B4CE94D22}" destId="{D2D9C18E-2BFB-41AD-A4A6-26E24D23586B}" srcOrd="2" destOrd="0" presId="urn:microsoft.com/office/officeart/2008/layout/SquareAccentList"/>
    <dgm:cxn modelId="{196380BD-9E9A-440C-9A64-D758989B53E8}" type="presParOf" srcId="{B57B0E96-2DFE-4010-896A-4C40253DC3D7}" destId="{09C7983D-5CF9-4ED4-BEFD-4D164F90CE83}" srcOrd="1" destOrd="0" presId="urn:microsoft.com/office/officeart/2008/layout/SquareAccentList"/>
    <dgm:cxn modelId="{7D9F93A6-F93F-4B48-A8F8-2998C20692C9}" type="presParOf" srcId="{09C7983D-5CF9-4ED4-BEFD-4D164F90CE83}" destId="{3F35D2F5-7CC0-48C7-AAA6-E798FCD9A2FD}" srcOrd="0" destOrd="0" presId="urn:microsoft.com/office/officeart/2008/layout/SquareAccentList"/>
    <dgm:cxn modelId="{8E28B59A-6ADF-4E70-815A-F78549F9E3A1}" type="presParOf" srcId="{3F35D2F5-7CC0-48C7-AAA6-E798FCD9A2FD}" destId="{F4CC6074-41FA-48E9-A80F-BFC39559DFD2}" srcOrd="0" destOrd="0" presId="urn:microsoft.com/office/officeart/2008/layout/SquareAccentList"/>
    <dgm:cxn modelId="{35ACEE45-253C-4EF9-BDEF-53A4EC12EA3F}" type="presParOf" srcId="{3F35D2F5-7CC0-48C7-AAA6-E798FCD9A2FD}" destId="{3173D8B6-B368-42FD-951D-E459A3348666}" srcOrd="1" destOrd="0" presId="urn:microsoft.com/office/officeart/2008/layout/SquareAccentList"/>
    <dgm:cxn modelId="{176327D0-029B-44C4-937F-857D04F9FF6F}" type="presParOf" srcId="{09C7983D-5CF9-4ED4-BEFD-4D164F90CE83}" destId="{181C9828-12AE-45A0-8F76-017F7EE8CD11}" srcOrd="1" destOrd="0" presId="urn:microsoft.com/office/officeart/2008/layout/SquareAccentList"/>
    <dgm:cxn modelId="{431898E7-8B24-425B-871F-2C20A03B3F79}" type="presParOf" srcId="{181C9828-12AE-45A0-8F76-017F7EE8CD11}" destId="{15266AA7-4AE8-4C16-AF55-BF6BF299CA26}" srcOrd="0" destOrd="0" presId="urn:microsoft.com/office/officeart/2008/layout/SquareAccentList"/>
    <dgm:cxn modelId="{45CA61AE-F6DD-483B-8153-26796F33CF67}" type="presParOf" srcId="{181C9828-12AE-45A0-8F76-017F7EE8CD11}" destId="{88AC7B50-FF02-46D9-896D-91E08E9B807B}" srcOrd="1" destOrd="0" presId="urn:microsoft.com/office/officeart/2008/layout/SquareAccentList"/>
    <dgm:cxn modelId="{A2FFFF71-D2A6-48C5-AE59-C34F484CE778}" type="presParOf" srcId="{09C7983D-5CF9-4ED4-BEFD-4D164F90CE83}" destId="{3ED0A2E8-E235-4C73-962B-7AC31F9E7259}" srcOrd="2" destOrd="0" presId="urn:microsoft.com/office/officeart/2008/layout/SquareAccentList"/>
    <dgm:cxn modelId="{15ABFC00-6538-472D-BF01-B628B510D328}" type="presParOf" srcId="{3ED0A2E8-E235-4C73-962B-7AC31F9E7259}" destId="{B0D47BFB-7B4D-4982-B14A-2A662A2D5D4E}" srcOrd="0" destOrd="0" presId="urn:microsoft.com/office/officeart/2008/layout/SquareAccentList"/>
    <dgm:cxn modelId="{2BD64D3B-BCD7-43A0-8525-9E9574990CC7}" type="presParOf" srcId="{3ED0A2E8-E235-4C73-962B-7AC31F9E7259}" destId="{4804AFD4-4345-4A82-A429-246C02174814}"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296AD-6C65-4966-9BEC-3E439A3F0E47}">
      <dsp:nvSpPr>
        <dsp:cNvPr id="0" name=""/>
        <dsp:cNvSpPr/>
      </dsp:nvSpPr>
      <dsp:spPr>
        <a:xfrm>
          <a:off x="6618684" y="286150"/>
          <a:ext cx="220622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5168" tIns="162560" rIns="455168" bIns="162560" numCol="1" spcCol="1270" anchor="ctr" anchorCtr="0">
          <a:noAutofit/>
        </a:bodyPr>
        <a:lstStyle/>
        <a:p>
          <a:pPr lvl="0" algn="l" defTabSz="2844800">
            <a:lnSpc>
              <a:spcPct val="90000"/>
            </a:lnSpc>
            <a:spcBef>
              <a:spcPct val="0"/>
            </a:spcBef>
            <a:spcAft>
              <a:spcPct val="35000"/>
            </a:spcAft>
          </a:pPr>
          <a:r>
            <a:rPr lang="ar-SA" sz="6400" kern="1200" dirty="0" smtClean="0"/>
            <a:t>اولا</a:t>
          </a:r>
          <a:endParaRPr lang="en-US" sz="6400" kern="1200" dirty="0"/>
        </a:p>
      </dsp:txBody>
      <dsp:txXfrm>
        <a:off x="6618684" y="286150"/>
        <a:ext cx="2206228" cy="1267200"/>
      </dsp:txXfrm>
    </dsp:sp>
    <dsp:sp modelId="{EC84106C-793F-465F-8C6D-79EC5E05BFFE}">
      <dsp:nvSpPr>
        <dsp:cNvPr id="0" name=""/>
        <dsp:cNvSpPr/>
      </dsp:nvSpPr>
      <dsp:spPr>
        <a:xfrm rot="10800000">
          <a:off x="6177439" y="246550"/>
          <a:ext cx="441245" cy="1346400"/>
        </a:xfrm>
        <a:prstGeom prst="leftBrace">
          <a:avLst>
            <a:gd name="adj1" fmla="val 35000"/>
            <a:gd name="adj2" fmla="val 5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C1BD66-326C-4F09-9759-C2A5820FC950}">
      <dsp:nvSpPr>
        <dsp:cNvPr id="0" name=""/>
        <dsp:cNvSpPr/>
      </dsp:nvSpPr>
      <dsp:spPr>
        <a:xfrm>
          <a:off x="0" y="246550"/>
          <a:ext cx="6000940" cy="134640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243840" rIns="243840" bIns="243840" numCol="1" spcCol="1270" anchor="ctr" anchorCtr="0">
          <a:noAutofit/>
        </a:bodyPr>
        <a:lstStyle/>
        <a:p>
          <a:pPr marL="285750" lvl="1" indent="-285750" algn="r" defTabSz="2844800" rtl="1">
            <a:lnSpc>
              <a:spcPct val="90000"/>
            </a:lnSpc>
            <a:spcBef>
              <a:spcPct val="0"/>
            </a:spcBef>
            <a:spcAft>
              <a:spcPct val="15000"/>
            </a:spcAft>
            <a:buChar char="••"/>
          </a:pPr>
          <a:r>
            <a:rPr lang="ar-SA" sz="6400" b="1" kern="1200" dirty="0" smtClean="0">
              <a:latin typeface="Arabic Typesetting" panose="03020402040406030203" pitchFamily="66" charset="-78"/>
              <a:cs typeface="Arabic Typesetting" panose="03020402040406030203" pitchFamily="66" charset="-78"/>
            </a:rPr>
            <a:t>ان يكون السبب موجودا وقائما</a:t>
          </a:r>
          <a:endParaRPr lang="en-US" sz="6400" b="1" kern="1200" dirty="0">
            <a:latin typeface="Arabic Typesetting" panose="03020402040406030203" pitchFamily="66" charset="-78"/>
            <a:cs typeface="Arabic Typesetting" panose="03020402040406030203" pitchFamily="66" charset="-78"/>
          </a:endParaRPr>
        </a:p>
      </dsp:txBody>
      <dsp:txXfrm>
        <a:off x="0" y="246550"/>
        <a:ext cx="6000940" cy="1346400"/>
      </dsp:txXfrm>
    </dsp:sp>
    <dsp:sp modelId="{4E22F569-0D78-47B4-B38F-9E5D7D2028A8}">
      <dsp:nvSpPr>
        <dsp:cNvPr id="0" name=""/>
        <dsp:cNvSpPr/>
      </dsp:nvSpPr>
      <dsp:spPr>
        <a:xfrm>
          <a:off x="6618684" y="1862949"/>
          <a:ext cx="220622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5168" tIns="162560" rIns="455168" bIns="162560" numCol="1" spcCol="1270" anchor="ctr" anchorCtr="0">
          <a:noAutofit/>
        </a:bodyPr>
        <a:lstStyle/>
        <a:p>
          <a:pPr lvl="0" algn="l" defTabSz="2844800">
            <a:lnSpc>
              <a:spcPct val="90000"/>
            </a:lnSpc>
            <a:spcBef>
              <a:spcPct val="0"/>
            </a:spcBef>
            <a:spcAft>
              <a:spcPct val="35000"/>
            </a:spcAft>
          </a:pPr>
          <a:r>
            <a:rPr lang="ar-SA" sz="6400" kern="1200" dirty="0" smtClean="0"/>
            <a:t>ثانيا</a:t>
          </a:r>
          <a:endParaRPr lang="en-US" sz="6400" kern="1200" dirty="0"/>
        </a:p>
      </dsp:txBody>
      <dsp:txXfrm>
        <a:off x="6618684" y="1862949"/>
        <a:ext cx="2206228" cy="1267200"/>
      </dsp:txXfrm>
    </dsp:sp>
    <dsp:sp modelId="{E3D56F92-6A57-451E-B09E-CB2B842A1D50}">
      <dsp:nvSpPr>
        <dsp:cNvPr id="0" name=""/>
        <dsp:cNvSpPr/>
      </dsp:nvSpPr>
      <dsp:spPr>
        <a:xfrm rot="10800000">
          <a:off x="6177439" y="1823350"/>
          <a:ext cx="441245" cy="1346400"/>
        </a:xfrm>
        <a:prstGeom prst="leftBrace">
          <a:avLst>
            <a:gd name="adj1" fmla="val 35000"/>
            <a:gd name="adj2" fmla="val 5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4651FE-C5D1-4C46-A7F6-1D4A45AD8199}">
      <dsp:nvSpPr>
        <dsp:cNvPr id="0" name=""/>
        <dsp:cNvSpPr/>
      </dsp:nvSpPr>
      <dsp:spPr>
        <a:xfrm>
          <a:off x="0" y="1823350"/>
          <a:ext cx="6000940" cy="134640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243840" rIns="243840" bIns="243840" numCol="1" spcCol="1270" anchor="ctr" anchorCtr="0">
          <a:noAutofit/>
        </a:bodyPr>
        <a:lstStyle/>
        <a:p>
          <a:pPr marL="285750" lvl="1" indent="-285750" algn="r" defTabSz="2844800" rtl="1">
            <a:lnSpc>
              <a:spcPct val="90000"/>
            </a:lnSpc>
            <a:spcBef>
              <a:spcPct val="0"/>
            </a:spcBef>
            <a:spcAft>
              <a:spcPct val="15000"/>
            </a:spcAft>
            <a:buChar char="••"/>
          </a:pPr>
          <a:r>
            <a:rPr lang="ar-SA" sz="6400" b="1" kern="1200" dirty="0" smtClean="0">
              <a:latin typeface="Arabic Typesetting" panose="03020402040406030203" pitchFamily="66" charset="-78"/>
              <a:cs typeface="Arabic Typesetting" panose="03020402040406030203" pitchFamily="66" charset="-78"/>
            </a:rPr>
            <a:t>ان يكون السبب مشروعا</a:t>
          </a:r>
          <a:endParaRPr lang="en-US" sz="6400" b="1" kern="1200" dirty="0">
            <a:latin typeface="Arabic Typesetting" panose="03020402040406030203" pitchFamily="66" charset="-78"/>
            <a:cs typeface="Arabic Typesetting" panose="03020402040406030203" pitchFamily="66" charset="-78"/>
          </a:endParaRPr>
        </a:p>
      </dsp:txBody>
      <dsp:txXfrm>
        <a:off x="0" y="1823350"/>
        <a:ext cx="6000940" cy="1346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427C9-634F-494F-B293-FDCE140B802D}">
      <dsp:nvSpPr>
        <dsp:cNvPr id="0" name=""/>
        <dsp:cNvSpPr/>
      </dsp:nvSpPr>
      <dsp:spPr>
        <a:xfrm>
          <a:off x="0" y="2665191"/>
          <a:ext cx="8824913" cy="0"/>
        </a:xfrm>
        <a:prstGeom prst="line">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5D5413-234E-4941-B58A-DBCBD5C2EF87}">
      <dsp:nvSpPr>
        <dsp:cNvPr id="0" name=""/>
        <dsp:cNvSpPr/>
      </dsp:nvSpPr>
      <dsp:spPr>
        <a:xfrm>
          <a:off x="0" y="1520449"/>
          <a:ext cx="8824913" cy="0"/>
        </a:xfrm>
        <a:prstGeom prst="line">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B70F95-3912-4794-9DEB-2CAD45D5ECA6}">
      <dsp:nvSpPr>
        <dsp:cNvPr id="0" name=""/>
        <dsp:cNvSpPr/>
      </dsp:nvSpPr>
      <dsp:spPr>
        <a:xfrm>
          <a:off x="0" y="375707"/>
          <a:ext cx="8824913" cy="0"/>
        </a:xfrm>
        <a:prstGeom prst="line">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975ECC-4A0E-4AB8-A980-0A193D53D0B7}">
      <dsp:nvSpPr>
        <dsp:cNvPr id="0" name=""/>
        <dsp:cNvSpPr/>
      </dsp:nvSpPr>
      <dsp:spPr>
        <a:xfrm>
          <a:off x="0" y="418"/>
          <a:ext cx="6530435" cy="375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r" defTabSz="1066800" rtl="1">
            <a:lnSpc>
              <a:spcPct val="90000"/>
            </a:lnSpc>
            <a:spcBef>
              <a:spcPct val="0"/>
            </a:spcBef>
            <a:spcAft>
              <a:spcPct val="35000"/>
            </a:spcAft>
          </a:pPr>
          <a:r>
            <a:rPr lang="ar-SA" sz="2400" b="1" kern="1200" dirty="0" smtClean="0">
              <a:solidFill>
                <a:schemeClr val="accent1">
                  <a:lumMod val="75000"/>
                </a:schemeClr>
              </a:solidFill>
            </a:rPr>
            <a:t>  الرقابة على الوجود المادي للوقائع</a:t>
          </a:r>
          <a:endParaRPr lang="en-US" sz="2400" b="1" kern="1200" dirty="0">
            <a:solidFill>
              <a:schemeClr val="accent1">
                <a:lumMod val="75000"/>
              </a:schemeClr>
            </a:solidFill>
          </a:endParaRPr>
        </a:p>
      </dsp:txBody>
      <dsp:txXfrm>
        <a:off x="0" y="418"/>
        <a:ext cx="6530435" cy="375288"/>
      </dsp:txXfrm>
    </dsp:sp>
    <dsp:sp modelId="{87E0ACC6-7C4B-40B4-987C-DF123EDC6476}">
      <dsp:nvSpPr>
        <dsp:cNvPr id="0" name=""/>
        <dsp:cNvSpPr/>
      </dsp:nvSpPr>
      <dsp:spPr>
        <a:xfrm>
          <a:off x="6393271" y="9564"/>
          <a:ext cx="2294477" cy="375288"/>
        </a:xfrm>
        <a:prstGeom prst="round2SameRect">
          <a:avLst>
            <a:gd name="adj1" fmla="val 16670"/>
            <a:gd name="adj2" fmla="val 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SA" sz="2000" kern="1200" dirty="0" smtClean="0"/>
            <a:t>اولا</a:t>
          </a:r>
          <a:endParaRPr lang="en-US" sz="2000" kern="1200" dirty="0"/>
        </a:p>
      </dsp:txBody>
      <dsp:txXfrm>
        <a:off x="6411594" y="27887"/>
        <a:ext cx="2257831" cy="356965"/>
      </dsp:txXfrm>
    </dsp:sp>
    <dsp:sp modelId="{AE6CD856-FCA4-4663-A37E-31F3FE22FC37}">
      <dsp:nvSpPr>
        <dsp:cNvPr id="0" name=""/>
        <dsp:cNvSpPr/>
      </dsp:nvSpPr>
      <dsp:spPr>
        <a:xfrm>
          <a:off x="0" y="375707"/>
          <a:ext cx="8824913" cy="750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171450" lvl="1" indent="-171450" algn="r" defTabSz="711200">
            <a:lnSpc>
              <a:spcPct val="90000"/>
            </a:lnSpc>
            <a:spcBef>
              <a:spcPct val="0"/>
            </a:spcBef>
            <a:spcAft>
              <a:spcPct val="15000"/>
            </a:spcAft>
            <a:buChar char="••"/>
          </a:pPr>
          <a:endParaRPr lang="en-US" sz="1600" kern="1200" dirty="0"/>
        </a:p>
      </dsp:txBody>
      <dsp:txXfrm>
        <a:off x="0" y="375707"/>
        <a:ext cx="8824913" cy="750689"/>
      </dsp:txXfrm>
    </dsp:sp>
    <dsp:sp modelId="{1781ED20-DC30-42E9-AA8C-C67F3DB8C462}">
      <dsp:nvSpPr>
        <dsp:cNvPr id="0" name=""/>
        <dsp:cNvSpPr/>
      </dsp:nvSpPr>
      <dsp:spPr>
        <a:xfrm>
          <a:off x="0" y="1145161"/>
          <a:ext cx="6530435" cy="375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r" defTabSz="1066800" rtl="1">
            <a:lnSpc>
              <a:spcPct val="90000"/>
            </a:lnSpc>
            <a:spcBef>
              <a:spcPct val="0"/>
            </a:spcBef>
            <a:spcAft>
              <a:spcPct val="35000"/>
            </a:spcAft>
          </a:pPr>
          <a:r>
            <a:rPr lang="ar-SA" sz="2400" b="1" kern="1200" dirty="0" smtClean="0">
              <a:solidFill>
                <a:schemeClr val="accent1">
                  <a:lumMod val="75000"/>
                </a:schemeClr>
              </a:solidFill>
            </a:rPr>
            <a:t>الرقابة على التكييف القانوني للوقائع</a:t>
          </a:r>
          <a:endParaRPr lang="en-US" sz="2400" b="1" kern="1200" dirty="0">
            <a:solidFill>
              <a:schemeClr val="accent1">
                <a:lumMod val="75000"/>
              </a:schemeClr>
            </a:solidFill>
          </a:endParaRPr>
        </a:p>
      </dsp:txBody>
      <dsp:txXfrm>
        <a:off x="0" y="1145161"/>
        <a:ext cx="6530435" cy="375288"/>
      </dsp:txXfrm>
    </dsp:sp>
    <dsp:sp modelId="{4AFB1BEB-B890-4936-8DA1-753E1C47E0E1}">
      <dsp:nvSpPr>
        <dsp:cNvPr id="0" name=""/>
        <dsp:cNvSpPr/>
      </dsp:nvSpPr>
      <dsp:spPr>
        <a:xfrm>
          <a:off x="6530435" y="1145161"/>
          <a:ext cx="2294477" cy="375288"/>
        </a:xfrm>
        <a:prstGeom prst="round2SameRect">
          <a:avLst>
            <a:gd name="adj1" fmla="val 16670"/>
            <a:gd name="adj2" fmla="val 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SA" sz="2000" kern="1200" dirty="0" smtClean="0"/>
            <a:t>ثانيا</a:t>
          </a:r>
          <a:endParaRPr lang="en-US" sz="2000" kern="1200" dirty="0"/>
        </a:p>
      </dsp:txBody>
      <dsp:txXfrm>
        <a:off x="6548758" y="1163484"/>
        <a:ext cx="2257831" cy="356965"/>
      </dsp:txXfrm>
    </dsp:sp>
    <dsp:sp modelId="{70D66B7F-24EB-4D1B-AF23-4162520E283A}">
      <dsp:nvSpPr>
        <dsp:cNvPr id="0" name=""/>
        <dsp:cNvSpPr/>
      </dsp:nvSpPr>
      <dsp:spPr>
        <a:xfrm>
          <a:off x="0" y="1520449"/>
          <a:ext cx="8824913" cy="750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171450" lvl="1" indent="-171450" algn="r" defTabSz="711200">
            <a:lnSpc>
              <a:spcPct val="90000"/>
            </a:lnSpc>
            <a:spcBef>
              <a:spcPct val="0"/>
            </a:spcBef>
            <a:spcAft>
              <a:spcPct val="15000"/>
            </a:spcAft>
            <a:buChar char="••"/>
          </a:pPr>
          <a:endParaRPr lang="en-US" sz="1600" kern="1200" dirty="0"/>
        </a:p>
      </dsp:txBody>
      <dsp:txXfrm>
        <a:off x="0" y="1520449"/>
        <a:ext cx="8824913" cy="750689"/>
      </dsp:txXfrm>
    </dsp:sp>
    <dsp:sp modelId="{49568295-997F-4C55-8148-7874F9A8076E}">
      <dsp:nvSpPr>
        <dsp:cNvPr id="0" name=""/>
        <dsp:cNvSpPr/>
      </dsp:nvSpPr>
      <dsp:spPr>
        <a:xfrm>
          <a:off x="0" y="2289903"/>
          <a:ext cx="6530435" cy="375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r" defTabSz="1066800" rtl="1">
            <a:lnSpc>
              <a:spcPct val="90000"/>
            </a:lnSpc>
            <a:spcBef>
              <a:spcPct val="0"/>
            </a:spcBef>
            <a:spcAft>
              <a:spcPct val="35000"/>
            </a:spcAft>
          </a:pPr>
          <a:r>
            <a:rPr lang="ar-SA" sz="2400" b="1" kern="1200" dirty="0" smtClean="0">
              <a:solidFill>
                <a:schemeClr val="accent1">
                  <a:lumMod val="75000"/>
                </a:schemeClr>
              </a:solidFill>
            </a:rPr>
            <a:t>فحص ملاءمة سبب القرار</a:t>
          </a:r>
          <a:endParaRPr lang="en-US" sz="2400" b="1" kern="1200" dirty="0">
            <a:solidFill>
              <a:schemeClr val="accent1">
                <a:lumMod val="75000"/>
              </a:schemeClr>
            </a:solidFill>
          </a:endParaRPr>
        </a:p>
      </dsp:txBody>
      <dsp:txXfrm>
        <a:off x="0" y="2289903"/>
        <a:ext cx="6530435" cy="375288"/>
      </dsp:txXfrm>
    </dsp:sp>
    <dsp:sp modelId="{27737178-F9D0-41D2-8E19-6F95CEEB7F32}">
      <dsp:nvSpPr>
        <dsp:cNvPr id="0" name=""/>
        <dsp:cNvSpPr/>
      </dsp:nvSpPr>
      <dsp:spPr>
        <a:xfrm>
          <a:off x="6530435" y="2289903"/>
          <a:ext cx="2294477" cy="375288"/>
        </a:xfrm>
        <a:prstGeom prst="round2SameRect">
          <a:avLst>
            <a:gd name="adj1" fmla="val 16670"/>
            <a:gd name="adj2" fmla="val 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SA" sz="2000" kern="1200" dirty="0" smtClean="0"/>
            <a:t>ثالثا</a:t>
          </a:r>
          <a:endParaRPr lang="en-US" sz="2000" kern="1200" dirty="0"/>
        </a:p>
      </dsp:txBody>
      <dsp:txXfrm>
        <a:off x="6548758" y="2308226"/>
        <a:ext cx="2257831" cy="356965"/>
      </dsp:txXfrm>
    </dsp:sp>
    <dsp:sp modelId="{3C711F89-FAF2-4BA3-8767-0F0925297EDD}">
      <dsp:nvSpPr>
        <dsp:cNvPr id="0" name=""/>
        <dsp:cNvSpPr/>
      </dsp:nvSpPr>
      <dsp:spPr>
        <a:xfrm>
          <a:off x="0" y="2665191"/>
          <a:ext cx="8824913" cy="750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171450" lvl="1" indent="-171450" algn="r" defTabSz="711200">
            <a:lnSpc>
              <a:spcPct val="90000"/>
            </a:lnSpc>
            <a:spcBef>
              <a:spcPct val="0"/>
            </a:spcBef>
            <a:spcAft>
              <a:spcPct val="15000"/>
            </a:spcAft>
            <a:buChar char="••"/>
          </a:pPr>
          <a:endParaRPr lang="en-US" sz="1600" kern="1200" dirty="0"/>
        </a:p>
      </dsp:txBody>
      <dsp:txXfrm>
        <a:off x="0" y="2665191"/>
        <a:ext cx="8824913" cy="7506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AD398-38D0-416A-8294-AA031442C0D2}">
      <dsp:nvSpPr>
        <dsp:cNvPr id="0" name=""/>
        <dsp:cNvSpPr/>
      </dsp:nvSpPr>
      <dsp:spPr>
        <a:xfrm>
          <a:off x="4508160" y="809055"/>
          <a:ext cx="3828154" cy="450371"/>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76C400-07D2-4738-8BD2-2918E0225A7E}">
      <dsp:nvSpPr>
        <dsp:cNvPr id="0" name=""/>
        <dsp:cNvSpPr/>
      </dsp:nvSpPr>
      <dsp:spPr>
        <a:xfrm>
          <a:off x="8055084" y="978196"/>
          <a:ext cx="281230" cy="281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4B18F7-8711-46FD-8F8A-D5D54D8CF701}">
      <dsp:nvSpPr>
        <dsp:cNvPr id="0" name=""/>
        <dsp:cNvSpPr/>
      </dsp:nvSpPr>
      <dsp:spPr>
        <a:xfrm>
          <a:off x="4508160" y="0"/>
          <a:ext cx="3828154" cy="809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r" defTabSz="1200150">
            <a:lnSpc>
              <a:spcPct val="90000"/>
            </a:lnSpc>
            <a:spcBef>
              <a:spcPct val="0"/>
            </a:spcBef>
            <a:spcAft>
              <a:spcPct val="35000"/>
            </a:spcAft>
          </a:pPr>
          <a:r>
            <a:rPr lang="ar-SA" sz="2700" kern="1200" dirty="0" smtClean="0"/>
            <a:t>أولا: استعمال السلطة لتحقيق أغراض لا تتعلق بالمصلحة العامة</a:t>
          </a:r>
          <a:endParaRPr lang="en-US" sz="2700" kern="1200" dirty="0"/>
        </a:p>
      </dsp:txBody>
      <dsp:txXfrm>
        <a:off x="4508160" y="0"/>
        <a:ext cx="3828154" cy="809055"/>
      </dsp:txXfrm>
    </dsp:sp>
    <dsp:sp modelId="{405CA8A2-FE09-499C-A139-76EA27DD4EF0}">
      <dsp:nvSpPr>
        <dsp:cNvPr id="0" name=""/>
        <dsp:cNvSpPr/>
      </dsp:nvSpPr>
      <dsp:spPr>
        <a:xfrm>
          <a:off x="8055091" y="1633735"/>
          <a:ext cx="281223" cy="281223"/>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D4F09E-9D09-4BD7-B2F2-D2D69C51CA00}">
      <dsp:nvSpPr>
        <dsp:cNvPr id="0" name=""/>
        <dsp:cNvSpPr/>
      </dsp:nvSpPr>
      <dsp:spPr>
        <a:xfrm>
          <a:off x="4508160" y="1446581"/>
          <a:ext cx="3560183" cy="655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a:lnSpc>
              <a:spcPct val="90000"/>
            </a:lnSpc>
            <a:spcBef>
              <a:spcPct val="0"/>
            </a:spcBef>
            <a:spcAft>
              <a:spcPct val="35000"/>
            </a:spcAft>
          </a:pPr>
          <a:r>
            <a:rPr lang="ar-SA" sz="1800" kern="1200" dirty="0" smtClean="0"/>
            <a:t>1- استعمال السلطة لتحقيق منفعة شخصية: </a:t>
          </a:r>
          <a:endParaRPr lang="en-US" sz="1800" kern="1200" dirty="0"/>
        </a:p>
      </dsp:txBody>
      <dsp:txXfrm>
        <a:off x="4508160" y="1446581"/>
        <a:ext cx="3560183" cy="655531"/>
      </dsp:txXfrm>
    </dsp:sp>
    <dsp:sp modelId="{3EC5D3EF-B182-421C-A283-E190D47517CF}">
      <dsp:nvSpPr>
        <dsp:cNvPr id="0" name=""/>
        <dsp:cNvSpPr/>
      </dsp:nvSpPr>
      <dsp:spPr>
        <a:xfrm>
          <a:off x="8055091" y="2289267"/>
          <a:ext cx="281223" cy="281223"/>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F922F7-3847-492A-AAB7-832DA902B14F}">
      <dsp:nvSpPr>
        <dsp:cNvPr id="0" name=""/>
        <dsp:cNvSpPr/>
      </dsp:nvSpPr>
      <dsp:spPr>
        <a:xfrm>
          <a:off x="4508160" y="2102113"/>
          <a:ext cx="3560183" cy="655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a:lnSpc>
              <a:spcPct val="90000"/>
            </a:lnSpc>
            <a:spcBef>
              <a:spcPct val="0"/>
            </a:spcBef>
            <a:spcAft>
              <a:spcPct val="35000"/>
            </a:spcAft>
          </a:pPr>
          <a:r>
            <a:rPr lang="ar-SA" sz="1800" kern="1200" dirty="0" smtClean="0"/>
            <a:t>2- استعمال السلطة لتحقيق غرض سياسي: </a:t>
          </a:r>
          <a:endParaRPr lang="en-US" sz="1800" kern="1200" dirty="0"/>
        </a:p>
      </dsp:txBody>
      <dsp:txXfrm>
        <a:off x="4508160" y="2102113"/>
        <a:ext cx="3560183" cy="655531"/>
      </dsp:txXfrm>
    </dsp:sp>
    <dsp:sp modelId="{C7A5E772-028A-4509-A97D-EC0D27E1E0A2}">
      <dsp:nvSpPr>
        <dsp:cNvPr id="0" name=""/>
        <dsp:cNvSpPr/>
      </dsp:nvSpPr>
      <dsp:spPr>
        <a:xfrm>
          <a:off x="8055091" y="2944799"/>
          <a:ext cx="281223" cy="281223"/>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5F5784-F85B-42AF-BF2A-F342C142CA51}">
      <dsp:nvSpPr>
        <dsp:cNvPr id="0" name=""/>
        <dsp:cNvSpPr/>
      </dsp:nvSpPr>
      <dsp:spPr>
        <a:xfrm>
          <a:off x="4508160" y="2757644"/>
          <a:ext cx="3560183" cy="655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a:lnSpc>
              <a:spcPct val="90000"/>
            </a:lnSpc>
            <a:spcBef>
              <a:spcPct val="0"/>
            </a:spcBef>
            <a:spcAft>
              <a:spcPct val="35000"/>
            </a:spcAft>
          </a:pPr>
          <a:r>
            <a:rPr lang="ar-SA" sz="1800" kern="1200" dirty="0" smtClean="0"/>
            <a:t>3- استعمال السلطة بقصد الانتقام</a:t>
          </a:r>
          <a:endParaRPr lang="en-US" sz="1800" kern="1200" dirty="0"/>
        </a:p>
      </dsp:txBody>
      <dsp:txXfrm>
        <a:off x="4508160" y="2757644"/>
        <a:ext cx="3560183" cy="655531"/>
      </dsp:txXfrm>
    </dsp:sp>
    <dsp:sp modelId="{7F34C8C2-A509-4A38-B048-27D1CCF2D893}">
      <dsp:nvSpPr>
        <dsp:cNvPr id="0" name=""/>
        <dsp:cNvSpPr/>
      </dsp:nvSpPr>
      <dsp:spPr>
        <a:xfrm>
          <a:off x="488598" y="809055"/>
          <a:ext cx="3828154" cy="450371"/>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69DB55-DDB8-455C-8335-6F6E1376A914}">
      <dsp:nvSpPr>
        <dsp:cNvPr id="0" name=""/>
        <dsp:cNvSpPr/>
      </dsp:nvSpPr>
      <dsp:spPr>
        <a:xfrm>
          <a:off x="4035522" y="978196"/>
          <a:ext cx="281230" cy="281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9C18E-2BFB-41AD-A4A6-26E24D23586B}">
      <dsp:nvSpPr>
        <dsp:cNvPr id="0" name=""/>
        <dsp:cNvSpPr/>
      </dsp:nvSpPr>
      <dsp:spPr>
        <a:xfrm>
          <a:off x="488598" y="0"/>
          <a:ext cx="3828154" cy="809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r" defTabSz="1200150">
            <a:lnSpc>
              <a:spcPct val="90000"/>
            </a:lnSpc>
            <a:spcBef>
              <a:spcPct val="0"/>
            </a:spcBef>
            <a:spcAft>
              <a:spcPct val="35000"/>
            </a:spcAft>
          </a:pPr>
          <a:r>
            <a:rPr lang="ar-SA" sz="2700" kern="1200" dirty="0" smtClean="0"/>
            <a:t>ثانيا: مخالفة تخصيص الأهداف</a:t>
          </a:r>
          <a:endParaRPr lang="en-US" sz="2700" kern="1200" dirty="0"/>
        </a:p>
      </dsp:txBody>
      <dsp:txXfrm>
        <a:off x="488598" y="0"/>
        <a:ext cx="3828154" cy="809055"/>
      </dsp:txXfrm>
    </dsp:sp>
    <dsp:sp modelId="{F4CC6074-41FA-48E9-A80F-BFC39559DFD2}">
      <dsp:nvSpPr>
        <dsp:cNvPr id="0" name=""/>
        <dsp:cNvSpPr/>
      </dsp:nvSpPr>
      <dsp:spPr>
        <a:xfrm>
          <a:off x="4035529" y="1633735"/>
          <a:ext cx="281223" cy="281223"/>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73D8B6-B368-42FD-951D-E459A3348666}">
      <dsp:nvSpPr>
        <dsp:cNvPr id="0" name=""/>
        <dsp:cNvSpPr/>
      </dsp:nvSpPr>
      <dsp:spPr>
        <a:xfrm>
          <a:off x="488598" y="1446581"/>
          <a:ext cx="3560183" cy="655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a:lnSpc>
              <a:spcPct val="90000"/>
            </a:lnSpc>
            <a:spcBef>
              <a:spcPct val="0"/>
            </a:spcBef>
            <a:spcAft>
              <a:spcPct val="35000"/>
            </a:spcAft>
          </a:pPr>
          <a:r>
            <a:rPr lang="ar-SA" sz="1800" kern="1200" dirty="0" smtClean="0"/>
            <a:t>1- في ميدان الضبط الإداري</a:t>
          </a:r>
          <a:endParaRPr lang="en-US" sz="1800" kern="1200" dirty="0"/>
        </a:p>
      </dsp:txBody>
      <dsp:txXfrm>
        <a:off x="488598" y="1446581"/>
        <a:ext cx="3560183" cy="655531"/>
      </dsp:txXfrm>
    </dsp:sp>
    <dsp:sp modelId="{15266AA7-4AE8-4C16-AF55-BF6BF299CA26}">
      <dsp:nvSpPr>
        <dsp:cNvPr id="0" name=""/>
        <dsp:cNvSpPr/>
      </dsp:nvSpPr>
      <dsp:spPr>
        <a:xfrm>
          <a:off x="4035529" y="2289267"/>
          <a:ext cx="281223" cy="281223"/>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AC7B50-FF02-46D9-896D-91E08E9B807B}">
      <dsp:nvSpPr>
        <dsp:cNvPr id="0" name=""/>
        <dsp:cNvSpPr/>
      </dsp:nvSpPr>
      <dsp:spPr>
        <a:xfrm>
          <a:off x="488598" y="2102113"/>
          <a:ext cx="3560183" cy="655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a:lnSpc>
              <a:spcPct val="90000"/>
            </a:lnSpc>
            <a:spcBef>
              <a:spcPct val="0"/>
            </a:spcBef>
            <a:spcAft>
              <a:spcPct val="35000"/>
            </a:spcAft>
          </a:pPr>
          <a:r>
            <a:rPr lang="ar-SA" sz="1800" kern="1200" dirty="0" smtClean="0"/>
            <a:t>2- في مجال الوظيفة العامة: </a:t>
          </a:r>
          <a:endParaRPr lang="en-US" sz="1800" kern="1200" dirty="0"/>
        </a:p>
      </dsp:txBody>
      <dsp:txXfrm>
        <a:off x="488598" y="2102113"/>
        <a:ext cx="3560183" cy="655531"/>
      </dsp:txXfrm>
    </dsp:sp>
    <dsp:sp modelId="{B0D47BFB-7B4D-4982-B14A-2A662A2D5D4E}">
      <dsp:nvSpPr>
        <dsp:cNvPr id="0" name=""/>
        <dsp:cNvSpPr/>
      </dsp:nvSpPr>
      <dsp:spPr>
        <a:xfrm>
          <a:off x="4035529" y="2944799"/>
          <a:ext cx="281223" cy="281223"/>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04AFD4-4345-4A82-A429-246C02174814}">
      <dsp:nvSpPr>
        <dsp:cNvPr id="0" name=""/>
        <dsp:cNvSpPr/>
      </dsp:nvSpPr>
      <dsp:spPr>
        <a:xfrm>
          <a:off x="488598" y="2757644"/>
          <a:ext cx="3560183" cy="655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a:lnSpc>
              <a:spcPct val="90000"/>
            </a:lnSpc>
            <a:spcBef>
              <a:spcPct val="0"/>
            </a:spcBef>
            <a:spcAft>
              <a:spcPct val="35000"/>
            </a:spcAft>
          </a:pPr>
          <a:r>
            <a:rPr lang="ar-SA" sz="1800" kern="1200" dirty="0" smtClean="0"/>
            <a:t>3- إساءة استعمال الإجراءات: </a:t>
          </a:r>
          <a:endParaRPr lang="en-US" sz="1800" kern="1200" dirty="0"/>
        </a:p>
      </dsp:txBody>
      <dsp:txXfrm>
        <a:off x="488598" y="2757644"/>
        <a:ext cx="3560183" cy="655531"/>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7090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11990-EF20-4656-8765-FB616743FAB8}"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9058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633460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115365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28388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F11990-EF20-4656-8765-FB616743FAB8}" type="datetimeFigureOut">
              <a:rPr lang="en-US" smtClean="0"/>
              <a:t>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798571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F11990-EF20-4656-8765-FB616743FAB8}" type="datetimeFigureOut">
              <a:rPr lang="en-US" smtClean="0"/>
              <a:t>6/11/2020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138233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3347100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73254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47984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11990-EF20-4656-8765-FB616743FAB8}"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4180133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F11990-EF20-4656-8765-FB616743FAB8}"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27269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F11990-EF20-4656-8765-FB616743FAB8}" type="datetimeFigureOut">
              <a:rPr lang="en-US" smtClean="0"/>
              <a:t>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369663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F11990-EF20-4656-8765-FB616743FAB8}" type="datetimeFigureOut">
              <a:rPr lang="en-US" smtClean="0"/>
              <a:t>6/11/2020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139244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11990-EF20-4656-8765-FB616743FAB8}" type="datetimeFigureOut">
              <a:rPr lang="en-US" smtClean="0"/>
              <a:t>6/11/2020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90420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11990-EF20-4656-8765-FB616743FAB8}"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2555012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11990-EF20-4656-8765-FB616743FAB8}"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5067EA-DA9E-4EC8-808D-32525129958C}" type="slidenum">
              <a:rPr lang="en-US" smtClean="0"/>
              <a:t>‹#›</a:t>
            </a:fld>
            <a:endParaRPr lang="en-US"/>
          </a:p>
        </p:txBody>
      </p:sp>
    </p:spTree>
    <p:extLst>
      <p:ext uri="{BB962C8B-B14F-4D97-AF65-F5344CB8AC3E}">
        <p14:creationId xmlns:p14="http://schemas.microsoft.com/office/powerpoint/2010/main" val="75721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8F11990-EF20-4656-8765-FB616743FAB8}" type="datetimeFigureOut">
              <a:rPr lang="en-US" smtClean="0"/>
              <a:t>6/11/2020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75067EA-DA9E-4EC8-808D-32525129958C}" type="slidenum">
              <a:rPr lang="en-US" smtClean="0"/>
              <a:t>‹#›</a:t>
            </a:fld>
            <a:endParaRPr lang="en-US"/>
          </a:p>
        </p:txBody>
      </p:sp>
    </p:spTree>
    <p:extLst>
      <p:ext uri="{BB962C8B-B14F-4D97-AF65-F5344CB8AC3E}">
        <p14:creationId xmlns:p14="http://schemas.microsoft.com/office/powerpoint/2010/main" val="252007495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z="8000" b="1" dirty="0" smtClean="0">
                <a:latin typeface="Aldhabi" panose="01000000000000000000" pitchFamily="2" charset="-78"/>
                <a:cs typeface="Aldhabi" panose="01000000000000000000" pitchFamily="2" charset="-78"/>
              </a:rPr>
              <a:t>عيبي السبب والغاية</a:t>
            </a:r>
            <a:endParaRPr lang="en-US" sz="8000" b="1" dirty="0">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Autofit/>
          </a:bodyPr>
          <a:lstStyle/>
          <a:p>
            <a:endParaRPr lang="ar-SA" sz="3200" b="1" dirty="0" smtClean="0"/>
          </a:p>
          <a:p>
            <a:r>
              <a:rPr lang="ar-SA" sz="3200" b="1" dirty="0" smtClean="0"/>
              <a:t>د. حنان محمد القيسي</a:t>
            </a:r>
            <a:endParaRPr lang="en-US" sz="3200" b="1" dirty="0"/>
          </a:p>
        </p:txBody>
      </p:sp>
    </p:spTree>
    <p:extLst>
      <p:ext uri="{BB962C8B-B14F-4D97-AF65-F5344CB8AC3E}">
        <p14:creationId xmlns:p14="http://schemas.microsoft.com/office/powerpoint/2010/main" val="763325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400" b="1" dirty="0" smtClean="0"/>
              <a:t>ملاحظات عامة حول عيب الانحراف بالسلطة</a:t>
            </a:r>
            <a:endParaRPr lang="en-US" sz="4400" b="1" dirty="0"/>
          </a:p>
        </p:txBody>
      </p:sp>
      <p:sp>
        <p:nvSpPr>
          <p:cNvPr id="3" name="Content Placeholder 2"/>
          <p:cNvSpPr>
            <a:spLocks noGrp="1"/>
          </p:cNvSpPr>
          <p:nvPr>
            <p:ph idx="1"/>
          </p:nvPr>
        </p:nvSpPr>
        <p:spPr>
          <a:xfrm>
            <a:off x="1154954" y="2603500"/>
            <a:ext cx="8825659" cy="3687572"/>
          </a:xfrm>
        </p:spPr>
        <p:txBody>
          <a:bodyPr>
            <a:noAutofit/>
          </a:bodyPr>
          <a:lstStyle/>
          <a:p>
            <a:pPr algn="just" rtl="1"/>
            <a:r>
              <a:rPr lang="ar-SA" sz="2200" b="1" dirty="0">
                <a:solidFill>
                  <a:schemeClr val="accent2">
                    <a:lumMod val="75000"/>
                  </a:schemeClr>
                </a:solidFill>
                <a:latin typeface="Arabic Typesetting" panose="03020402040406030203" pitchFamily="66" charset="-78"/>
                <a:cs typeface="Arabic Typesetting" panose="03020402040406030203" pitchFamily="66" charset="-78"/>
              </a:rPr>
              <a:t>عيب الانحراف بالسلطة من العيوب الداخلية او المادية التي تشوب القرار الإداري.</a:t>
            </a:r>
            <a:endParaRPr lang="en-US" sz="2200" b="1" dirty="0">
              <a:solidFill>
                <a:schemeClr val="accent2">
                  <a:lumMod val="75000"/>
                </a:schemeClr>
              </a:solidFill>
              <a:latin typeface="Arabic Typesetting" panose="03020402040406030203" pitchFamily="66" charset="-78"/>
              <a:cs typeface="Arabic Typesetting" panose="03020402040406030203" pitchFamily="66" charset="-78"/>
            </a:endParaRPr>
          </a:p>
          <a:p>
            <a:pPr algn="just" rtl="1"/>
            <a:r>
              <a:rPr lang="ar-SA" sz="2200" b="1" dirty="0">
                <a:solidFill>
                  <a:schemeClr val="accent2">
                    <a:lumMod val="75000"/>
                  </a:schemeClr>
                </a:solidFill>
                <a:latin typeface="Arabic Typesetting" panose="03020402040406030203" pitchFamily="66" charset="-78"/>
                <a:cs typeface="Arabic Typesetting" panose="03020402040406030203" pitchFamily="66" charset="-78"/>
              </a:rPr>
              <a:t>عيب الانحراف بالسلطة يصيب القرار الإداري في ركن الغاية او الهدف الذي تسعى الإدارة الى تحقيقه بإصدار القرار، وذلك لان الإدارة ليست حرة في اختيار أهدافها، بل يفرض عليها القانون ان تكون المصلحة العامة هدفا لجميع اعمالها وانشطتها، او تحقيق الهدف الذي حدده المشرع بصدد عمل معين.</a:t>
            </a:r>
            <a:endParaRPr lang="en-US" sz="2200" b="1" dirty="0">
              <a:solidFill>
                <a:schemeClr val="accent2">
                  <a:lumMod val="75000"/>
                </a:schemeClr>
              </a:solidFill>
              <a:latin typeface="Arabic Typesetting" panose="03020402040406030203" pitchFamily="66" charset="-78"/>
              <a:cs typeface="Arabic Typesetting" panose="03020402040406030203" pitchFamily="66" charset="-78"/>
            </a:endParaRPr>
          </a:p>
          <a:p>
            <a:pPr algn="just" rtl="1"/>
            <a:r>
              <a:rPr lang="ar-SA" sz="2200" b="1" dirty="0" smtClean="0">
                <a:solidFill>
                  <a:schemeClr val="accent2">
                    <a:lumMod val="75000"/>
                  </a:schemeClr>
                </a:solidFill>
                <a:latin typeface="Arabic Typesetting" panose="03020402040406030203" pitchFamily="66" charset="-78"/>
                <a:cs typeface="Arabic Typesetting" panose="03020402040406030203" pitchFamily="66" charset="-78"/>
              </a:rPr>
              <a:t>يعرف عيب </a:t>
            </a:r>
            <a:r>
              <a:rPr lang="ar-SA" sz="2200" b="1" dirty="0">
                <a:solidFill>
                  <a:schemeClr val="accent2">
                    <a:lumMod val="75000"/>
                  </a:schemeClr>
                </a:solidFill>
                <a:latin typeface="Arabic Typesetting" panose="03020402040406030203" pitchFamily="66" charset="-78"/>
                <a:cs typeface="Arabic Typesetting" panose="03020402040406030203" pitchFamily="66" charset="-78"/>
              </a:rPr>
              <a:t>الانحراف بالسلطة بانه، استعمال سلطة مشروعة لتحقيق اهداف غير الأهداف التي أنشئت من اجلها تلك السلطة.</a:t>
            </a:r>
            <a:endParaRPr lang="en-US" sz="2200" b="1" dirty="0">
              <a:solidFill>
                <a:schemeClr val="accent2">
                  <a:lumMod val="75000"/>
                </a:schemeClr>
              </a:solidFill>
              <a:latin typeface="Arabic Typesetting" panose="03020402040406030203" pitchFamily="66" charset="-78"/>
              <a:cs typeface="Arabic Typesetting" panose="03020402040406030203" pitchFamily="66" charset="-78"/>
            </a:endParaRPr>
          </a:p>
          <a:p>
            <a:pPr algn="just" rtl="1"/>
            <a:r>
              <a:rPr lang="ar-SA" sz="2200" b="1" dirty="0">
                <a:solidFill>
                  <a:schemeClr val="accent2">
                    <a:lumMod val="75000"/>
                  </a:schemeClr>
                </a:solidFill>
                <a:latin typeface="Arabic Typesetting" panose="03020402040406030203" pitchFamily="66" charset="-78"/>
                <a:cs typeface="Arabic Typesetting" panose="03020402040406030203" pitchFamily="66" charset="-78"/>
              </a:rPr>
              <a:t>يتصل عيب الانحراف بالسلطة التقديرية اتصالا وثيقا، لكن يمكن ان يظهر حتى في ميدان السلطة المقيدة للإدارة</a:t>
            </a:r>
            <a:r>
              <a:rPr lang="ar-SA" sz="2200" b="1" dirty="0" smtClean="0">
                <a:solidFill>
                  <a:schemeClr val="accent2">
                    <a:lumMod val="75000"/>
                  </a:schemeClr>
                </a:solidFill>
                <a:latin typeface="Arabic Typesetting" panose="03020402040406030203" pitchFamily="66" charset="-78"/>
                <a:cs typeface="Arabic Typesetting" panose="03020402040406030203" pitchFamily="66" charset="-78"/>
              </a:rPr>
              <a:t>.</a:t>
            </a:r>
          </a:p>
          <a:p>
            <a:pPr algn="just" rtl="1"/>
            <a:r>
              <a:rPr lang="ar-SA" sz="2200" b="1" dirty="0">
                <a:solidFill>
                  <a:schemeClr val="accent2">
                    <a:lumMod val="75000"/>
                  </a:schemeClr>
                </a:solidFill>
                <a:latin typeface="Arabic Typesetting" panose="03020402040406030203" pitchFamily="66" charset="-78"/>
                <a:cs typeface="Arabic Typesetting" panose="03020402040406030203" pitchFamily="66" charset="-78"/>
              </a:rPr>
              <a:t>يتصف عيب الانحراف بالسلطة بالدقة والحساسية ومن ثم بالصعوبة في الاثبات مقارنة </a:t>
            </a:r>
            <a:r>
              <a:rPr lang="ar-SA" sz="2200" b="1" dirty="0" err="1">
                <a:solidFill>
                  <a:schemeClr val="accent2">
                    <a:lumMod val="75000"/>
                  </a:schemeClr>
                </a:solidFill>
                <a:latin typeface="Arabic Typesetting" panose="03020402040406030203" pitchFamily="66" charset="-78"/>
                <a:cs typeface="Arabic Typesetting" panose="03020402040406030203" pitchFamily="66" charset="-78"/>
              </a:rPr>
              <a:t>باوجه</a:t>
            </a:r>
            <a:r>
              <a:rPr lang="ar-SA" sz="2200" b="1" dirty="0">
                <a:solidFill>
                  <a:schemeClr val="accent2">
                    <a:lumMod val="75000"/>
                  </a:schemeClr>
                </a:solidFill>
                <a:latin typeface="Arabic Typesetting" panose="03020402040406030203" pitchFamily="66" charset="-78"/>
                <a:cs typeface="Arabic Typesetting" panose="03020402040406030203" pitchFamily="66" charset="-78"/>
              </a:rPr>
              <a:t> الإلغاء الأخرى، نظرا لارتباطه بالجانب النفسي لرجل الإدارة، الامر الذي دفع بعض الفقه الى انكار هذا العيب بوصفه وجها من وجوه الغاء القرار الإداري، على أساس انه يرتبط بأخلاقيات الإدارة وليس بنطاق </a:t>
            </a:r>
            <a:r>
              <a:rPr lang="ar-SA" sz="2200" b="1" dirty="0" smtClean="0">
                <a:solidFill>
                  <a:schemeClr val="accent2">
                    <a:lumMod val="75000"/>
                  </a:schemeClr>
                </a:solidFill>
                <a:latin typeface="Arabic Typesetting" panose="03020402040406030203" pitchFamily="66" charset="-78"/>
                <a:cs typeface="Arabic Typesetting" panose="03020402040406030203" pitchFamily="66" charset="-78"/>
              </a:rPr>
              <a:t>المشروعية</a:t>
            </a:r>
          </a:p>
        </p:txBody>
      </p:sp>
    </p:spTree>
    <p:extLst>
      <p:ext uri="{BB962C8B-B14F-4D97-AF65-F5344CB8AC3E}">
        <p14:creationId xmlns:p14="http://schemas.microsoft.com/office/powerpoint/2010/main" val="2772148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5400" b="1" dirty="0">
                <a:latin typeface="Arabic Typesetting" panose="03020402040406030203" pitchFamily="66" charset="-78"/>
                <a:cs typeface="Arabic Typesetting" panose="03020402040406030203" pitchFamily="66" charset="-78"/>
              </a:rPr>
              <a:t>اثبات عيب الانحراف بالسلطة</a:t>
            </a:r>
            <a:endParaRPr lang="en-US" sz="5400" b="1" dirty="0">
              <a:latin typeface="Arabic Typesetting" panose="03020402040406030203" pitchFamily="66" charset="-78"/>
              <a:cs typeface="Arabic Typesetting" panose="03020402040406030203" pitchFamily="66"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52361" y="3017521"/>
            <a:ext cx="3410744" cy="2422842"/>
          </a:xfrm>
        </p:spPr>
      </p:pic>
      <p:sp>
        <p:nvSpPr>
          <p:cNvPr id="5" name="TextBox 4"/>
          <p:cNvSpPr txBox="1"/>
          <p:nvPr/>
        </p:nvSpPr>
        <p:spPr>
          <a:xfrm>
            <a:off x="1218961" y="3692784"/>
            <a:ext cx="5200126" cy="2308324"/>
          </a:xfrm>
          <a:prstGeom prst="rect">
            <a:avLst/>
          </a:prstGeom>
          <a:noFill/>
        </p:spPr>
        <p:txBody>
          <a:bodyPr wrap="square" rtlCol="0">
            <a:spAutoFit/>
          </a:bodyPr>
          <a:lstStyle/>
          <a:p>
            <a:pPr algn="ctr" rtl="1"/>
            <a:r>
              <a:rPr lang="ar-SA" sz="2400" b="1" dirty="0" smtClean="0">
                <a:solidFill>
                  <a:schemeClr val="accent6">
                    <a:lumMod val="75000"/>
                  </a:schemeClr>
                </a:solidFill>
                <a:latin typeface="Arabic Typesetting" panose="03020402040406030203" pitchFamily="66" charset="-78"/>
                <a:cs typeface="Arabic Typesetting" panose="03020402040406030203" pitchFamily="66" charset="-78"/>
              </a:rPr>
              <a:t>اضفى مجلس </a:t>
            </a:r>
            <a:r>
              <a:rPr lang="ar-SA" sz="2400" b="1" dirty="0">
                <a:solidFill>
                  <a:schemeClr val="accent6">
                    <a:lumMod val="75000"/>
                  </a:schemeClr>
                </a:solidFill>
                <a:latin typeface="Arabic Typesetting" panose="03020402040406030203" pitchFamily="66" charset="-78"/>
                <a:cs typeface="Arabic Typesetting" panose="03020402040406030203" pitchFamily="66" charset="-78"/>
              </a:rPr>
              <a:t>الدولة </a:t>
            </a:r>
            <a:r>
              <a:rPr lang="ar-SA" sz="2400" b="1" dirty="0" smtClean="0">
                <a:solidFill>
                  <a:schemeClr val="accent6">
                    <a:lumMod val="75000"/>
                  </a:schemeClr>
                </a:solidFill>
                <a:latin typeface="Arabic Typesetting" panose="03020402040406030203" pitchFamily="66" charset="-78"/>
                <a:cs typeface="Arabic Typesetting" panose="03020402040406030203" pitchFamily="66" charset="-78"/>
              </a:rPr>
              <a:t>الفرنسي </a:t>
            </a:r>
            <a:r>
              <a:rPr lang="ar-SA" sz="2400" b="1" dirty="0">
                <a:solidFill>
                  <a:schemeClr val="accent6">
                    <a:lumMod val="75000"/>
                  </a:schemeClr>
                </a:solidFill>
                <a:latin typeface="Arabic Typesetting" panose="03020402040406030203" pitchFamily="66" charset="-78"/>
                <a:cs typeface="Arabic Typesetting" panose="03020402040406030203" pitchFamily="66" charset="-78"/>
              </a:rPr>
              <a:t>الصفة الاحتياطية </a:t>
            </a:r>
            <a:r>
              <a:rPr lang="ar-SA" sz="2400" b="1" dirty="0" smtClean="0">
                <a:solidFill>
                  <a:schemeClr val="accent6">
                    <a:lumMod val="75000"/>
                  </a:schemeClr>
                </a:solidFill>
                <a:latin typeface="Arabic Typesetting" panose="03020402040406030203" pitchFamily="66" charset="-78"/>
                <a:cs typeface="Arabic Typesetting" panose="03020402040406030203" pitchFamily="66" charset="-78"/>
              </a:rPr>
              <a:t>على عيب الانحراف بسبب صعوبة اثباته، </a:t>
            </a:r>
            <a:r>
              <a:rPr lang="ar-SA" sz="2400" b="1" dirty="0">
                <a:solidFill>
                  <a:schemeClr val="accent6">
                    <a:lumMod val="75000"/>
                  </a:schemeClr>
                </a:solidFill>
                <a:latin typeface="Arabic Typesetting" panose="03020402040406030203" pitchFamily="66" charset="-78"/>
                <a:cs typeface="Arabic Typesetting" panose="03020402040406030203" pitchFamily="66" charset="-78"/>
              </a:rPr>
              <a:t>بمعنى ان القاضي الإداري اذا ما طعن امامه في قرار </a:t>
            </a:r>
            <a:r>
              <a:rPr lang="ar-SA" sz="2400" b="1" dirty="0" err="1">
                <a:solidFill>
                  <a:schemeClr val="accent6">
                    <a:lumMod val="75000"/>
                  </a:schemeClr>
                </a:solidFill>
                <a:latin typeface="Arabic Typesetting" panose="03020402040406030203" pitchFamily="66" charset="-78"/>
                <a:cs typeface="Arabic Typesetting" panose="03020402040406030203" pitchFamily="66" charset="-78"/>
              </a:rPr>
              <a:t>بالالغاء</a:t>
            </a:r>
            <a:r>
              <a:rPr lang="ar-SA" sz="2400" b="1" dirty="0">
                <a:solidFill>
                  <a:schemeClr val="accent6">
                    <a:lumMod val="75000"/>
                  </a:schemeClr>
                </a:solidFill>
                <a:latin typeface="Arabic Typesetting" panose="03020402040406030203" pitchFamily="66" charset="-78"/>
                <a:cs typeface="Arabic Typesetting" panose="03020402040406030203" pitchFamily="66" charset="-78"/>
              </a:rPr>
              <a:t> فانه لا ينظر في هذا العيب الا في حالة استنفاذ النظر في العيوب الأخرى، فاذا ظهر له صحة تلك العيوب انتقل لبحث عيب الانحراف بالسلطة، اما اذا تبين له ان القرار معيب في سببه او في محله حكم بإلغاء القرار بناء على ذلك دون التعرض لعيب الانحراف</a:t>
            </a:r>
            <a:endParaRPr lang="en-US" sz="2400" b="1" dirty="0">
              <a:solidFill>
                <a:schemeClr val="accent6">
                  <a:lumMod val="75000"/>
                </a:schemeClr>
              </a:solidFill>
              <a:latin typeface="Arabic Typesetting" panose="03020402040406030203" pitchFamily="66" charset="-78"/>
              <a:cs typeface="Arabic Typesetting" panose="03020402040406030203" pitchFamily="66" charset="-78"/>
            </a:endParaRPr>
          </a:p>
        </p:txBody>
      </p:sp>
      <p:sp>
        <p:nvSpPr>
          <p:cNvPr id="6" name="TextBox 5"/>
          <p:cNvSpPr txBox="1"/>
          <p:nvPr/>
        </p:nvSpPr>
        <p:spPr>
          <a:xfrm>
            <a:off x="2858905" y="2359152"/>
            <a:ext cx="1920240" cy="523220"/>
          </a:xfrm>
          <a:prstGeom prst="rect">
            <a:avLst/>
          </a:prstGeom>
          <a:noFill/>
        </p:spPr>
        <p:txBody>
          <a:bodyPr wrap="square" rtlCol="0">
            <a:spAutoFit/>
          </a:bodyPr>
          <a:lstStyle/>
          <a:p>
            <a:pPr algn="ctr" rtl="1"/>
            <a:r>
              <a:rPr lang="ar-SA" sz="2800" b="1" dirty="0" smtClean="0">
                <a:solidFill>
                  <a:srgbClr val="FF0000"/>
                </a:solidFill>
              </a:rPr>
              <a:t>مهم جدا</a:t>
            </a:r>
            <a:endParaRPr lang="en-US" sz="2800" b="1" dirty="0">
              <a:solidFill>
                <a:srgbClr val="FF0000"/>
              </a:solidFill>
            </a:endParaRPr>
          </a:p>
        </p:txBody>
      </p:sp>
      <p:sp>
        <p:nvSpPr>
          <p:cNvPr id="7" name="Down Arrow 6"/>
          <p:cNvSpPr/>
          <p:nvPr/>
        </p:nvSpPr>
        <p:spPr>
          <a:xfrm>
            <a:off x="3624012" y="3014264"/>
            <a:ext cx="390025" cy="546628"/>
          </a:xfrm>
          <a:prstGeom prst="downArrow">
            <a:avLst/>
          </a:prstGeom>
          <a:solidFill>
            <a:srgbClr val="FF00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7828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54224"/>
          <a:stretch/>
        </p:blipFill>
        <p:spPr>
          <a:xfrm>
            <a:off x="8522208" y="2768092"/>
            <a:ext cx="2978758" cy="3416300"/>
          </a:xfrm>
        </p:spPr>
      </p:pic>
      <p:sp>
        <p:nvSpPr>
          <p:cNvPr id="5" name="TextBox 4"/>
          <p:cNvSpPr txBox="1"/>
          <p:nvPr/>
        </p:nvSpPr>
        <p:spPr>
          <a:xfrm>
            <a:off x="1289304" y="3154680"/>
            <a:ext cx="7022592" cy="707886"/>
          </a:xfrm>
          <a:prstGeom prst="rect">
            <a:avLst/>
          </a:prstGeom>
          <a:noFill/>
        </p:spPr>
        <p:txBody>
          <a:bodyPr wrap="square" rtlCol="0">
            <a:spAutoFit/>
          </a:bodyPr>
          <a:lstStyle/>
          <a:p>
            <a:pPr algn="r" rtl="1"/>
            <a:r>
              <a:rPr lang="ar-SA" sz="2000" b="1" dirty="0">
                <a:solidFill>
                  <a:schemeClr val="bg2">
                    <a:lumMod val="50000"/>
                  </a:schemeClr>
                </a:solidFill>
              </a:rPr>
              <a:t>ي</a:t>
            </a:r>
            <a:r>
              <a:rPr lang="ar-SA" sz="2000" b="1" dirty="0" smtClean="0">
                <a:solidFill>
                  <a:schemeClr val="bg2">
                    <a:lumMod val="50000"/>
                  </a:schemeClr>
                </a:solidFill>
              </a:rPr>
              <a:t>تطلب </a:t>
            </a:r>
            <a:r>
              <a:rPr lang="ar-SA" sz="2000" b="1" dirty="0">
                <a:solidFill>
                  <a:schemeClr val="bg2">
                    <a:lumMod val="50000"/>
                  </a:schemeClr>
                </a:solidFill>
              </a:rPr>
              <a:t>اثبات تحقق عيب الانحراف، وجود </a:t>
            </a:r>
            <a:r>
              <a:rPr lang="ar-SA" sz="2000" b="1" dirty="0" smtClean="0">
                <a:solidFill>
                  <a:schemeClr val="bg2">
                    <a:lumMod val="50000"/>
                  </a:schemeClr>
                </a:solidFill>
              </a:rPr>
              <a:t>عنصرين</a:t>
            </a:r>
          </a:p>
          <a:p>
            <a:pPr algn="r" rtl="1"/>
            <a:endParaRPr lang="en-US" sz="2000" b="1" dirty="0">
              <a:solidFill>
                <a:schemeClr val="bg2">
                  <a:lumMod val="50000"/>
                </a:schemeClr>
              </a:solidFill>
            </a:endParaRPr>
          </a:p>
        </p:txBody>
      </p:sp>
      <p:cxnSp>
        <p:nvCxnSpPr>
          <p:cNvPr id="7" name="Straight Arrow Connector 6"/>
          <p:cNvCxnSpPr/>
          <p:nvPr/>
        </p:nvCxnSpPr>
        <p:spPr>
          <a:xfrm flipH="1" flipV="1">
            <a:off x="3305556" y="2920734"/>
            <a:ext cx="681228" cy="41682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438144" y="3474720"/>
            <a:ext cx="557784" cy="53471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2004" y="2482810"/>
            <a:ext cx="3273552" cy="923330"/>
          </a:xfrm>
          <a:prstGeom prst="rect">
            <a:avLst/>
          </a:prstGeom>
          <a:noFill/>
        </p:spPr>
        <p:txBody>
          <a:bodyPr wrap="square" rtlCol="0">
            <a:spAutoFit/>
          </a:bodyPr>
          <a:lstStyle/>
          <a:p>
            <a:r>
              <a:rPr lang="ar-SA" b="1" dirty="0" smtClean="0">
                <a:solidFill>
                  <a:schemeClr val="accent3">
                    <a:lumMod val="50000"/>
                  </a:schemeClr>
                </a:solidFill>
              </a:rPr>
              <a:t>عنصر مادي يتمثل </a:t>
            </a:r>
            <a:r>
              <a:rPr lang="ar-SA" b="1" dirty="0" smtClean="0">
                <a:solidFill>
                  <a:schemeClr val="accent3">
                    <a:lumMod val="50000"/>
                  </a:schemeClr>
                </a:solidFill>
              </a:rPr>
              <a:t>باستهداف غاية خلاف المصلحة العامة او لغاية مغيرة للغاية التي حددها المشرع في حالة تخصيص الأهداف</a:t>
            </a:r>
            <a:endParaRPr lang="en-US" b="1" dirty="0">
              <a:solidFill>
                <a:schemeClr val="accent3">
                  <a:lumMod val="50000"/>
                </a:schemeClr>
              </a:solidFill>
            </a:endParaRPr>
          </a:p>
        </p:txBody>
      </p:sp>
      <p:sp>
        <p:nvSpPr>
          <p:cNvPr id="11" name="TextBox 10"/>
          <p:cNvSpPr txBox="1"/>
          <p:nvPr/>
        </p:nvSpPr>
        <p:spPr>
          <a:xfrm>
            <a:off x="466344" y="3907578"/>
            <a:ext cx="3337560" cy="1477328"/>
          </a:xfrm>
          <a:prstGeom prst="rect">
            <a:avLst/>
          </a:prstGeom>
          <a:noFill/>
        </p:spPr>
        <p:txBody>
          <a:bodyPr wrap="square" rtlCol="0">
            <a:spAutoFit/>
          </a:bodyPr>
          <a:lstStyle/>
          <a:p>
            <a:r>
              <a:rPr lang="ar-SA" b="1" dirty="0" smtClean="0">
                <a:solidFill>
                  <a:schemeClr val="bg2">
                    <a:lumMod val="50000"/>
                  </a:schemeClr>
                </a:solidFill>
              </a:rPr>
              <a:t>عنصر معنوي يتمثل بتوافر نية الانحراف بالسلطة لدى مصدر القرار، ذلك ان عيب الانحراف بالسلطة من العيوب العمدية ومن ثم يجب لتحققه ان يكون لدى الإدارة قصد إساءة استعمال السلطة او الانحراف بها. </a:t>
            </a:r>
            <a:endParaRPr lang="en-US" b="1" dirty="0" smtClean="0">
              <a:solidFill>
                <a:schemeClr val="bg2">
                  <a:lumMod val="50000"/>
                </a:schemeClr>
              </a:solidFill>
            </a:endParaRPr>
          </a:p>
        </p:txBody>
      </p:sp>
      <p:sp>
        <p:nvSpPr>
          <p:cNvPr id="14" name="Down Arrow 13"/>
          <p:cNvSpPr/>
          <p:nvPr/>
        </p:nvSpPr>
        <p:spPr>
          <a:xfrm>
            <a:off x="5833872" y="4009430"/>
            <a:ext cx="1124712" cy="123226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26480" y="4446187"/>
            <a:ext cx="832104" cy="707886"/>
          </a:xfrm>
          <a:prstGeom prst="rect">
            <a:avLst/>
          </a:prstGeom>
          <a:noFill/>
        </p:spPr>
        <p:txBody>
          <a:bodyPr wrap="square" rtlCol="0">
            <a:spAutoFit/>
          </a:bodyPr>
          <a:lstStyle/>
          <a:p>
            <a:r>
              <a:rPr lang="ar-SA" sz="2000" b="1" dirty="0" smtClean="0">
                <a:solidFill>
                  <a:schemeClr val="bg1"/>
                </a:solidFill>
              </a:rPr>
              <a:t>مهم</a:t>
            </a:r>
          </a:p>
          <a:p>
            <a:r>
              <a:rPr lang="ar-SA" sz="2000" b="1" dirty="0" smtClean="0">
                <a:solidFill>
                  <a:schemeClr val="bg1"/>
                </a:solidFill>
              </a:rPr>
              <a:t>جدا</a:t>
            </a:r>
            <a:endParaRPr lang="en-US" sz="2000" b="1" dirty="0">
              <a:solidFill>
                <a:schemeClr val="bg1"/>
              </a:solidFill>
            </a:endParaRPr>
          </a:p>
        </p:txBody>
      </p:sp>
      <p:sp>
        <p:nvSpPr>
          <p:cNvPr id="16" name="TextBox 15"/>
          <p:cNvSpPr txBox="1"/>
          <p:nvPr/>
        </p:nvSpPr>
        <p:spPr>
          <a:xfrm>
            <a:off x="4023360" y="5175504"/>
            <a:ext cx="4315968" cy="1200329"/>
          </a:xfrm>
          <a:prstGeom prst="rect">
            <a:avLst/>
          </a:prstGeom>
          <a:noFill/>
        </p:spPr>
        <p:txBody>
          <a:bodyPr wrap="square" rtlCol="0">
            <a:spAutoFit/>
          </a:bodyPr>
          <a:lstStyle/>
          <a:p>
            <a:pPr algn="r" rtl="1"/>
            <a:r>
              <a:rPr lang="ar-SA" b="1" dirty="0">
                <a:solidFill>
                  <a:srgbClr val="FF0000"/>
                </a:solidFill>
                <a:latin typeface="Arabic Typesetting" panose="03020402040406030203" pitchFamily="66" charset="-78"/>
                <a:cs typeface="Arabic Typesetting" panose="03020402040406030203" pitchFamily="66" charset="-78"/>
              </a:rPr>
              <a:t>يجب عدم الخلط بين اشتراط عنصر القصد او العمد لقيام عيب الانحراف بالسلطة بسوء النية، فيمكن تصور حالات تكون فيها الإدارة حسنة النية بالرغم من الانحراف كان تصدر الإدارة قرارا من اجل هدف يتعلق بالمصلحة العامة ولكنه اجنبي عن الهدف الذي حدده لها المشرع طبقا لقاعدة تخصيص الأهداف</a:t>
            </a:r>
            <a:endParaRPr lang="en-US" b="1"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9933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6000" b="1" dirty="0" smtClean="0">
                <a:latin typeface="Aldhabi" panose="01000000000000000000" pitchFamily="2" charset="-78"/>
                <a:cs typeface="Aldhabi" panose="01000000000000000000" pitchFamily="2" charset="-78"/>
              </a:rPr>
              <a:t>عبء الاثبات</a:t>
            </a:r>
            <a:endParaRPr lang="en-US" sz="6000" b="1" dirty="0">
              <a:latin typeface="Aldhabi" panose="01000000000000000000" pitchFamily="2" charset="-78"/>
              <a:cs typeface="Aldhabi" panose="01000000000000000000" pitchFamily="2" charset="-78"/>
            </a:endParaRPr>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r="43682"/>
          <a:stretch/>
        </p:blipFill>
        <p:spPr>
          <a:xfrm>
            <a:off x="914400" y="2542285"/>
            <a:ext cx="3538728" cy="3794615"/>
          </a:xfrm>
        </p:spPr>
      </p:pic>
      <p:sp>
        <p:nvSpPr>
          <p:cNvPr id="5" name="TextBox 4"/>
          <p:cNvSpPr txBox="1"/>
          <p:nvPr/>
        </p:nvSpPr>
        <p:spPr>
          <a:xfrm>
            <a:off x="4928616" y="2688336"/>
            <a:ext cx="6080760" cy="4031873"/>
          </a:xfrm>
          <a:prstGeom prst="rect">
            <a:avLst/>
          </a:prstGeom>
          <a:noFill/>
        </p:spPr>
        <p:txBody>
          <a:bodyPr wrap="square" rtlCol="0">
            <a:spAutoFit/>
          </a:bodyPr>
          <a:lstStyle/>
          <a:p>
            <a:pPr algn="r" rtl="1"/>
            <a:r>
              <a:rPr lang="ar-SA" sz="3200" b="1" dirty="0" smtClean="0">
                <a:solidFill>
                  <a:srgbClr val="DE5A00"/>
                </a:solidFill>
              </a:rPr>
              <a:t>يقع عبء الاثبات على المدعي.</a:t>
            </a:r>
          </a:p>
          <a:p>
            <a:pPr algn="r" rtl="1"/>
            <a:r>
              <a:rPr lang="ar-SA" sz="3200" b="1" dirty="0" smtClean="0">
                <a:solidFill>
                  <a:srgbClr val="DE5A00"/>
                </a:solidFill>
              </a:rPr>
              <a:t>وهو عبء ثقيل وصعب لاحتفاظ الإدارة بكل الأوليات.</a:t>
            </a:r>
          </a:p>
          <a:p>
            <a:pPr algn="r" rtl="1"/>
            <a:r>
              <a:rPr lang="ar-SA" sz="3200" b="1" dirty="0">
                <a:solidFill>
                  <a:srgbClr val="DE5A00"/>
                </a:solidFill>
              </a:rPr>
              <a:t>وتلجا المحكمة الى جميع القرائن </a:t>
            </a:r>
            <a:r>
              <a:rPr lang="ar-SA" sz="3200" b="1" dirty="0" err="1">
                <a:solidFill>
                  <a:srgbClr val="DE5A00"/>
                </a:solidFill>
              </a:rPr>
              <a:t>لاثبات</a:t>
            </a:r>
            <a:r>
              <a:rPr lang="ar-SA" sz="3200" b="1" dirty="0">
                <a:solidFill>
                  <a:srgbClr val="DE5A00"/>
                </a:solidFill>
              </a:rPr>
              <a:t> وجود التعسف او الإساءة او الانحراف، كالاعتراف، ونص القرار المطعون فيه، وملف الدعوى، والمراسلات، وظروف اصدار القرار وغير </a:t>
            </a:r>
            <a:r>
              <a:rPr lang="ar-SA" sz="3200" b="1" dirty="0" smtClean="0">
                <a:solidFill>
                  <a:srgbClr val="DE5A00"/>
                </a:solidFill>
              </a:rPr>
              <a:t>ذلك.</a:t>
            </a:r>
            <a:endParaRPr lang="en-US" sz="3200" b="1" dirty="0">
              <a:solidFill>
                <a:srgbClr val="DE5A00"/>
              </a:solidFill>
            </a:endParaRPr>
          </a:p>
        </p:txBody>
      </p:sp>
    </p:spTree>
    <p:extLst>
      <p:ext uri="{BB962C8B-B14F-4D97-AF65-F5344CB8AC3E}">
        <p14:creationId xmlns:p14="http://schemas.microsoft.com/office/powerpoint/2010/main" val="41151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5400" b="1" dirty="0">
                <a:latin typeface="Arabic Typesetting" panose="03020402040406030203" pitchFamily="66" charset="-78"/>
                <a:cs typeface="Arabic Typesetting" panose="03020402040406030203" pitchFamily="66" charset="-78"/>
              </a:rPr>
              <a:t>صور الانحراف </a:t>
            </a:r>
            <a:r>
              <a:rPr lang="ar-SA" sz="5400" b="1" dirty="0" smtClean="0">
                <a:latin typeface="Arabic Typesetting" panose="03020402040406030203" pitchFamily="66" charset="-78"/>
                <a:cs typeface="Arabic Typesetting" panose="03020402040406030203" pitchFamily="66" charset="-78"/>
              </a:rPr>
              <a:t>بالسلطة</a:t>
            </a:r>
            <a:endParaRPr lang="en-US" sz="5400" b="1" dirty="0">
              <a:latin typeface="Arabic Typesetting" panose="03020402040406030203" pitchFamily="66" charset="-78"/>
              <a:cs typeface="Arabic Typesetting" panose="03020402040406030203" pitchFamily="66"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0723321"/>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980176" y="3456432"/>
            <a:ext cx="3127248" cy="461665"/>
          </a:xfrm>
          <a:prstGeom prst="rect">
            <a:avLst/>
          </a:prstGeom>
          <a:noFill/>
        </p:spPr>
        <p:txBody>
          <a:bodyPr wrap="square" rtlCol="0">
            <a:spAutoFit/>
          </a:bodyPr>
          <a:lstStyle/>
          <a:p>
            <a:pPr algn="ctr" rtl="1"/>
            <a:r>
              <a:rPr lang="ar-SA" sz="2400" b="1" dirty="0" smtClean="0">
                <a:solidFill>
                  <a:schemeClr val="bg1"/>
                </a:solidFill>
              </a:rPr>
              <a:t>وتأخذ الصور الاتية</a:t>
            </a:r>
            <a:endParaRPr lang="en-US" sz="2400" b="1" dirty="0">
              <a:solidFill>
                <a:schemeClr val="bg1"/>
              </a:solidFill>
            </a:endParaRPr>
          </a:p>
        </p:txBody>
      </p:sp>
      <p:sp>
        <p:nvSpPr>
          <p:cNvPr id="6" name="TextBox 5"/>
          <p:cNvSpPr txBox="1"/>
          <p:nvPr/>
        </p:nvSpPr>
        <p:spPr>
          <a:xfrm>
            <a:off x="1993392" y="3456431"/>
            <a:ext cx="2999232" cy="461665"/>
          </a:xfrm>
          <a:prstGeom prst="rect">
            <a:avLst/>
          </a:prstGeom>
          <a:noFill/>
        </p:spPr>
        <p:txBody>
          <a:bodyPr wrap="square" rtlCol="0">
            <a:spAutoFit/>
          </a:bodyPr>
          <a:lstStyle/>
          <a:p>
            <a:pPr algn="ctr" rtl="1"/>
            <a:r>
              <a:rPr lang="ar-SA" sz="2400" b="1" dirty="0" smtClean="0">
                <a:solidFill>
                  <a:schemeClr val="bg1"/>
                </a:solidFill>
              </a:rPr>
              <a:t>وتظهر في المجالات الاتية:</a:t>
            </a:r>
            <a:endParaRPr lang="en-US" sz="2400" b="1" dirty="0">
              <a:solidFill>
                <a:schemeClr val="bg1"/>
              </a:solidFill>
            </a:endParaRPr>
          </a:p>
        </p:txBody>
      </p:sp>
    </p:spTree>
    <p:extLst>
      <p:ext uri="{BB962C8B-B14F-4D97-AF65-F5344CB8AC3E}">
        <p14:creationId xmlns:p14="http://schemas.microsoft.com/office/powerpoint/2010/main" val="322602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6978" y="3252724"/>
            <a:ext cx="8825659" cy="3416300"/>
          </a:xfrm>
        </p:spPr>
        <p:txBody>
          <a:bodyPr>
            <a:normAutofit/>
          </a:bodyPr>
          <a:lstStyle/>
          <a:p>
            <a:pPr marL="0" indent="0" algn="ctr" rtl="1">
              <a:buNone/>
            </a:pPr>
            <a:r>
              <a:rPr lang="ar-SA" sz="7200" b="1" dirty="0" smtClean="0">
                <a:solidFill>
                  <a:schemeClr val="accent1">
                    <a:lumMod val="50000"/>
                  </a:schemeClr>
                </a:solidFill>
              </a:rPr>
              <a:t>عيب السبب</a:t>
            </a:r>
            <a:endParaRPr lang="en-US" sz="7200" b="1" dirty="0">
              <a:solidFill>
                <a:schemeClr val="accent1">
                  <a:lumMod val="50000"/>
                </a:schemeClr>
              </a:solidFill>
            </a:endParaRPr>
          </a:p>
        </p:txBody>
      </p:sp>
    </p:spTree>
    <p:extLst>
      <p:ext uri="{BB962C8B-B14F-4D97-AF65-F5344CB8AC3E}">
        <p14:creationId xmlns:p14="http://schemas.microsoft.com/office/powerpoint/2010/main" val="393230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sz="4800" b="1" dirty="0" smtClean="0">
                <a:solidFill>
                  <a:schemeClr val="tx1"/>
                </a:solidFill>
                <a:latin typeface="Arabic Typesetting" panose="03020402040406030203" pitchFamily="66" charset="-78"/>
                <a:cs typeface="Arabic Typesetting" panose="03020402040406030203" pitchFamily="66" charset="-78"/>
              </a:rPr>
              <a:t>ملاحظات عامة حول السبب والعيب المتعلق به</a:t>
            </a:r>
            <a:endParaRPr lang="en-US" sz="4800" b="1" dirty="0">
              <a:solidFill>
                <a:schemeClr val="tx1"/>
              </a:solidFill>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1691640" y="2358876"/>
            <a:ext cx="8965629" cy="3853533"/>
          </a:xfrm>
        </p:spPr>
        <p:txBody>
          <a:bodyPr>
            <a:normAutofit/>
          </a:bodyPr>
          <a:lstStyle/>
          <a:p>
            <a:pPr marL="0" indent="0" algn="ctr" rtl="1">
              <a:buNone/>
            </a:pPr>
            <a:r>
              <a:rPr lang="ar-SA" sz="2800" b="1" dirty="0" smtClean="0">
                <a:latin typeface="Arabic Typesetting" panose="03020402040406030203" pitchFamily="66" charset="-78"/>
                <a:cs typeface="Arabic Typesetting" panose="03020402040406030203" pitchFamily="66" charset="-78"/>
              </a:rPr>
              <a:t>السبب </a:t>
            </a:r>
            <a:r>
              <a:rPr lang="ar-SA" sz="2800" b="1" dirty="0">
                <a:latin typeface="Arabic Typesetting" panose="03020402040406030203" pitchFamily="66" charset="-78"/>
                <a:cs typeface="Arabic Typesetting" panose="03020402040406030203" pitchFamily="66" charset="-78"/>
              </a:rPr>
              <a:t>احد اركان القرار الإداري، ويتمثل في الحالة القانونية او الواقعية التي تستبق </a:t>
            </a:r>
            <a:r>
              <a:rPr lang="ar-SA" sz="2800" b="1" dirty="0" smtClean="0">
                <a:latin typeface="Arabic Typesetting" panose="03020402040406030203" pitchFamily="66" charset="-78"/>
                <a:cs typeface="Arabic Typesetting" panose="03020402040406030203" pitchFamily="66" charset="-78"/>
              </a:rPr>
              <a:t>القرار  </a:t>
            </a:r>
            <a:r>
              <a:rPr lang="ar-SA" sz="2800" b="1" dirty="0">
                <a:latin typeface="Arabic Typesetting" panose="03020402040406030203" pitchFamily="66" charset="-78"/>
                <a:cs typeface="Arabic Typesetting" panose="03020402040406030203" pitchFamily="66" charset="-78"/>
              </a:rPr>
              <a:t>وتدفع الإدارة الى </a:t>
            </a:r>
            <a:r>
              <a:rPr lang="ar-SA" sz="2800" b="1" dirty="0" smtClean="0">
                <a:latin typeface="Arabic Typesetting" panose="03020402040406030203" pitchFamily="66" charset="-78"/>
                <a:cs typeface="Arabic Typesetting" panose="03020402040406030203" pitchFamily="66" charset="-78"/>
              </a:rPr>
              <a:t>اتخاذه.</a:t>
            </a:r>
          </a:p>
          <a:p>
            <a:pPr marL="0" indent="0" algn="r" rtl="1">
              <a:buNone/>
            </a:pPr>
            <a:r>
              <a:rPr lang="ar-SA" sz="3600" b="1" dirty="0" smtClean="0">
                <a:solidFill>
                  <a:schemeClr val="accent1">
                    <a:lumMod val="75000"/>
                  </a:schemeClr>
                </a:solidFill>
                <a:latin typeface="Arabic Typesetting" panose="03020402040406030203" pitchFamily="66" charset="-78"/>
                <a:cs typeface="Arabic Typesetting" panose="03020402040406030203" pitchFamily="66" charset="-78"/>
              </a:rPr>
              <a:t>اما عيب السبب فهو يعني عدم مشروعية السبب – الأسباب – الذي بني عليه القرار الإداري، أي</a:t>
            </a:r>
          </a:p>
          <a:p>
            <a:pPr marL="0" indent="0" algn="r" rtl="1">
              <a:buNone/>
            </a:pPr>
            <a:endParaRPr lang="ar-SA" sz="2000" b="1" dirty="0" smtClean="0">
              <a:latin typeface="Arabic Typesetting" panose="03020402040406030203" pitchFamily="66" charset="-78"/>
              <a:cs typeface="Arabic Typesetting" panose="03020402040406030203" pitchFamily="66" charset="-78"/>
            </a:endParaRPr>
          </a:p>
          <a:p>
            <a:pPr marL="0" indent="0" algn="r" rtl="1">
              <a:buNone/>
            </a:pPr>
            <a:endParaRPr lang="ar-SA" sz="2000" b="1" dirty="0" smtClean="0">
              <a:latin typeface="Arabic Typesetting" panose="03020402040406030203" pitchFamily="66" charset="-78"/>
              <a:cs typeface="Arabic Typesetting" panose="03020402040406030203" pitchFamily="66" charset="-78"/>
            </a:endParaRPr>
          </a:p>
          <a:p>
            <a:pPr marL="0" indent="0" algn="ctr" rtl="1">
              <a:buNone/>
            </a:pPr>
            <a:r>
              <a:rPr lang="ar-SA" sz="3200" b="1" dirty="0" smtClean="0">
                <a:solidFill>
                  <a:srgbClr val="404040"/>
                </a:solidFill>
                <a:latin typeface="Arabic Typesetting" panose="03020402040406030203" pitchFamily="66" charset="-78"/>
                <a:cs typeface="Arabic Typesetting" panose="03020402040406030203" pitchFamily="66" charset="-78"/>
              </a:rPr>
              <a:t>يعد عيب </a:t>
            </a:r>
            <a:r>
              <a:rPr lang="ar-SA" sz="3200" b="1" dirty="0">
                <a:solidFill>
                  <a:srgbClr val="404040"/>
                </a:solidFill>
                <a:latin typeface="Arabic Typesetting" panose="03020402040406030203" pitchFamily="66" charset="-78"/>
                <a:cs typeface="Arabic Typesetting" panose="03020402040406030203" pitchFamily="66" charset="-78"/>
              </a:rPr>
              <a:t>السبب اخر العيوب التي استند </a:t>
            </a:r>
            <a:r>
              <a:rPr lang="ar-SA" sz="3200" b="1" dirty="0" smtClean="0">
                <a:solidFill>
                  <a:srgbClr val="404040"/>
                </a:solidFill>
                <a:latin typeface="Arabic Typesetting" panose="03020402040406030203" pitchFamily="66" charset="-78"/>
                <a:cs typeface="Arabic Typesetting" panose="03020402040406030203" pitchFamily="66" charset="-78"/>
              </a:rPr>
              <a:t>اليها </a:t>
            </a:r>
            <a:r>
              <a:rPr lang="ar-SA" sz="3200" b="1" dirty="0">
                <a:solidFill>
                  <a:srgbClr val="404040"/>
                </a:solidFill>
                <a:latin typeface="Arabic Typesetting" panose="03020402040406030203" pitchFamily="66" charset="-78"/>
                <a:cs typeface="Arabic Typesetting" panose="03020402040406030203" pitchFamily="66" charset="-78"/>
              </a:rPr>
              <a:t>مجلس الدولة الفرنسي لقبول الطعن </a:t>
            </a:r>
            <a:r>
              <a:rPr lang="ar-SA" sz="3200" b="1" dirty="0" smtClean="0">
                <a:solidFill>
                  <a:srgbClr val="404040"/>
                </a:solidFill>
                <a:latin typeface="Arabic Typesetting" panose="03020402040406030203" pitchFamily="66" charset="-78"/>
                <a:cs typeface="Arabic Typesetting" panose="03020402040406030203" pitchFamily="66" charset="-78"/>
              </a:rPr>
              <a:t>بالإلغاء </a:t>
            </a:r>
            <a:endParaRPr lang="en-US" sz="3200" b="1" dirty="0">
              <a:solidFill>
                <a:srgbClr val="404040"/>
              </a:solidFill>
              <a:latin typeface="Arabic Typesetting" panose="03020402040406030203" pitchFamily="66" charset="-78"/>
              <a:cs typeface="Arabic Typesetting" panose="03020402040406030203" pitchFamily="66" charset="-78"/>
            </a:endParaRPr>
          </a:p>
        </p:txBody>
      </p:sp>
      <p:cxnSp>
        <p:nvCxnSpPr>
          <p:cNvPr id="11" name="Straight Arrow Connector 10"/>
          <p:cNvCxnSpPr/>
          <p:nvPr/>
        </p:nvCxnSpPr>
        <p:spPr>
          <a:xfrm flipH="1" flipV="1">
            <a:off x="7502652" y="3583215"/>
            <a:ext cx="1481328" cy="292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351776" y="4025039"/>
            <a:ext cx="1508760" cy="54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916386" y="4025039"/>
            <a:ext cx="1207008" cy="521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407190" y="3427373"/>
            <a:ext cx="5095462" cy="369332"/>
          </a:xfrm>
          <a:prstGeom prst="rect">
            <a:avLst/>
          </a:prstGeom>
          <a:noFill/>
        </p:spPr>
        <p:txBody>
          <a:bodyPr wrap="square" rtlCol="0">
            <a:spAutoFit/>
          </a:bodyPr>
          <a:lstStyle/>
          <a:p>
            <a:pPr algn="r" rtl="1"/>
            <a:r>
              <a:rPr lang="ar-SA" b="1" dirty="0" smtClean="0">
                <a:solidFill>
                  <a:schemeClr val="accent1">
                    <a:lumMod val="75000"/>
                  </a:schemeClr>
                </a:solidFill>
              </a:rPr>
              <a:t>عدم وجود الحالة القانونية او الواقعية الباعثة على اتخاذ القرار</a:t>
            </a:r>
            <a:endParaRPr lang="en-US" b="1" dirty="0">
              <a:solidFill>
                <a:schemeClr val="accent1">
                  <a:lumMod val="75000"/>
                </a:schemeClr>
              </a:solidFill>
            </a:endParaRPr>
          </a:p>
        </p:txBody>
      </p:sp>
      <p:sp>
        <p:nvSpPr>
          <p:cNvPr id="19" name="TextBox 18"/>
          <p:cNvSpPr txBox="1"/>
          <p:nvPr/>
        </p:nvSpPr>
        <p:spPr>
          <a:xfrm>
            <a:off x="2916936" y="3945655"/>
            <a:ext cx="4478242" cy="369332"/>
          </a:xfrm>
          <a:prstGeom prst="rect">
            <a:avLst/>
          </a:prstGeom>
          <a:noFill/>
        </p:spPr>
        <p:txBody>
          <a:bodyPr wrap="square" rtlCol="0">
            <a:spAutoFit/>
          </a:bodyPr>
          <a:lstStyle/>
          <a:p>
            <a:pPr algn="r" rtl="1"/>
            <a:r>
              <a:rPr lang="ar-SA" b="1" dirty="0" smtClean="0">
                <a:solidFill>
                  <a:schemeClr val="accent1">
                    <a:lumMod val="75000"/>
                  </a:schemeClr>
                </a:solidFill>
              </a:rPr>
              <a:t>عدم صحة التكييف القانوني للوقائع التي بني عليها القرار</a:t>
            </a:r>
            <a:endParaRPr lang="en-US" b="1" dirty="0">
              <a:solidFill>
                <a:schemeClr val="accent1">
                  <a:lumMod val="75000"/>
                </a:schemeClr>
              </a:solidFill>
            </a:endParaRPr>
          </a:p>
        </p:txBody>
      </p:sp>
      <p:sp>
        <p:nvSpPr>
          <p:cNvPr id="20" name="TextBox 19"/>
          <p:cNvSpPr txBox="1"/>
          <p:nvPr/>
        </p:nvSpPr>
        <p:spPr>
          <a:xfrm>
            <a:off x="4352544" y="4434958"/>
            <a:ext cx="3590242" cy="369332"/>
          </a:xfrm>
          <a:prstGeom prst="rect">
            <a:avLst/>
          </a:prstGeom>
          <a:noFill/>
        </p:spPr>
        <p:txBody>
          <a:bodyPr wrap="square" rtlCol="0">
            <a:spAutoFit/>
          </a:bodyPr>
          <a:lstStyle/>
          <a:p>
            <a:pPr algn="r" rtl="1"/>
            <a:r>
              <a:rPr lang="ar-SA" b="1" dirty="0" smtClean="0">
                <a:solidFill>
                  <a:schemeClr val="accent1">
                    <a:lumMod val="75000"/>
                  </a:schemeClr>
                </a:solidFill>
              </a:rPr>
              <a:t>عدم ملامة النتائج للأسباب/ القرار والوقائع</a:t>
            </a:r>
            <a:endParaRPr lang="en-US" b="1" dirty="0">
              <a:solidFill>
                <a:schemeClr val="accent1">
                  <a:lumMod val="75000"/>
                </a:schemeClr>
              </a:solidFill>
            </a:endParaRPr>
          </a:p>
        </p:txBody>
      </p:sp>
      <p:sp>
        <p:nvSpPr>
          <p:cNvPr id="21" name="TextBox 20"/>
          <p:cNvSpPr txBox="1"/>
          <p:nvPr/>
        </p:nvSpPr>
        <p:spPr>
          <a:xfrm>
            <a:off x="2081482" y="5769570"/>
            <a:ext cx="6922008" cy="523220"/>
          </a:xfrm>
          <a:prstGeom prst="rect">
            <a:avLst/>
          </a:prstGeom>
          <a:noFill/>
        </p:spPr>
        <p:txBody>
          <a:bodyPr wrap="square" rtlCol="0">
            <a:spAutoFit/>
          </a:bodyPr>
          <a:lstStyle/>
          <a:p>
            <a:pPr algn="r" rtl="1"/>
            <a:r>
              <a:rPr lang="ar-SA" sz="2800" b="1" dirty="0" smtClean="0">
                <a:solidFill>
                  <a:srgbClr val="996633"/>
                </a:solidFill>
                <a:latin typeface="Arabic Typesetting" panose="03020402040406030203" pitchFamily="66" charset="-78"/>
                <a:cs typeface="Arabic Typesetting" panose="03020402040406030203" pitchFamily="66" charset="-78"/>
              </a:rPr>
              <a:t>ويعد عيب لسبب من أوجه </a:t>
            </a:r>
            <a:r>
              <a:rPr lang="ar-SA" sz="2800" b="1" dirty="0">
                <a:solidFill>
                  <a:srgbClr val="996633"/>
                </a:solidFill>
                <a:latin typeface="Arabic Typesetting" panose="03020402040406030203" pitchFamily="66" charset="-78"/>
                <a:cs typeface="Arabic Typesetting" panose="03020402040406030203" pitchFamily="66" charset="-78"/>
              </a:rPr>
              <a:t>عدم المشروعية المادية للقرار</a:t>
            </a:r>
            <a:endParaRPr lang="en-US" sz="2800" b="1" dirty="0">
              <a:solidFill>
                <a:srgbClr val="996633"/>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8258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400" b="1" dirty="0" smtClean="0"/>
              <a:t>شروط السبب الصحيح .. فاذا انعدمت كان معيبا</a:t>
            </a:r>
            <a:endParaRPr lang="en-US" sz="4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3412832"/>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157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000" b="1" dirty="0" smtClean="0"/>
              <a:t>ما الفرق بين السبب الزائد والسبب الدافع؟</a:t>
            </a:r>
            <a:endParaRPr lang="en-US" sz="4000" b="1" dirty="0"/>
          </a:p>
        </p:txBody>
      </p:sp>
      <p:sp>
        <p:nvSpPr>
          <p:cNvPr id="3" name="Content Placeholder 2"/>
          <p:cNvSpPr>
            <a:spLocks noGrp="1"/>
          </p:cNvSpPr>
          <p:nvPr>
            <p:ph idx="1"/>
          </p:nvPr>
        </p:nvSpPr>
        <p:spPr/>
        <p:txBody>
          <a:bodyPr>
            <a:normAutofit/>
          </a:bodyPr>
          <a:lstStyle/>
          <a:p>
            <a:pPr marL="0" indent="0" algn="r" rtl="1">
              <a:buNone/>
            </a:pPr>
            <a:r>
              <a:rPr lang="ar-SA" sz="2800" b="1" dirty="0">
                <a:solidFill>
                  <a:srgbClr val="404040"/>
                </a:solidFill>
              </a:rPr>
              <a:t>ذهب مجلس الدولة الفرنسي في هذا الخصوص الى التفرقة بين (السبب الدافع) و(السبب الزائد)، على نحو التفرقة بين الشكل الجوهري والشكل </a:t>
            </a:r>
            <a:r>
              <a:rPr lang="ar-SA" sz="2800" b="1" dirty="0" smtClean="0">
                <a:solidFill>
                  <a:srgbClr val="404040"/>
                </a:solidFill>
              </a:rPr>
              <a:t>الثانوي:</a:t>
            </a:r>
          </a:p>
          <a:p>
            <a:pPr marL="0" indent="0" algn="r" rtl="1">
              <a:buNone/>
            </a:pPr>
            <a:endParaRPr lang="ar-SA" sz="2800" b="1" dirty="0" smtClean="0">
              <a:solidFill>
                <a:srgbClr val="404040"/>
              </a:solidFill>
            </a:endParaRPr>
          </a:p>
          <a:p>
            <a:pPr marL="0" indent="0" algn="ctr" rtl="1">
              <a:buNone/>
            </a:pPr>
            <a:r>
              <a:rPr lang="ar-SA" sz="2800" b="1" dirty="0" smtClean="0">
                <a:solidFill>
                  <a:srgbClr val="404040"/>
                </a:solidFill>
              </a:rPr>
              <a:t> </a:t>
            </a:r>
          </a:p>
        </p:txBody>
      </p:sp>
      <p:sp>
        <p:nvSpPr>
          <p:cNvPr id="4" name="Left Arrow 3"/>
          <p:cNvSpPr/>
          <p:nvPr/>
        </p:nvSpPr>
        <p:spPr>
          <a:xfrm>
            <a:off x="6931152" y="3490775"/>
            <a:ext cx="1682496" cy="32227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127248" y="3490775"/>
            <a:ext cx="3803904" cy="461665"/>
          </a:xfrm>
          <a:prstGeom prst="rect">
            <a:avLst/>
          </a:prstGeom>
          <a:noFill/>
        </p:spPr>
        <p:txBody>
          <a:bodyPr wrap="square" rtlCol="0">
            <a:spAutoFit/>
          </a:bodyPr>
          <a:lstStyle/>
          <a:p>
            <a:r>
              <a:rPr lang="ar-SA" sz="2400" b="1" dirty="0" smtClean="0">
                <a:solidFill>
                  <a:srgbClr val="404040"/>
                </a:solidFill>
                <a:latin typeface="Arabic Typesetting" panose="03020402040406030203" pitchFamily="66" charset="-78"/>
                <a:cs typeface="Arabic Typesetting" panose="03020402040406030203" pitchFamily="66" charset="-78"/>
              </a:rPr>
              <a:t>السبب الدافع هو الذي يكون وجوده كافيا </a:t>
            </a:r>
            <a:r>
              <a:rPr lang="ar-SA" sz="2400" b="1" dirty="0" err="1" smtClean="0">
                <a:solidFill>
                  <a:srgbClr val="404040"/>
                </a:solidFill>
                <a:latin typeface="Arabic Typesetting" panose="03020402040406030203" pitchFamily="66" charset="-78"/>
                <a:cs typeface="Arabic Typesetting" panose="03020402040406030203" pitchFamily="66" charset="-78"/>
              </a:rPr>
              <a:t>لاصدار</a:t>
            </a:r>
            <a:r>
              <a:rPr lang="ar-SA" sz="2400" b="1" dirty="0" smtClean="0">
                <a:solidFill>
                  <a:srgbClr val="404040"/>
                </a:solidFill>
                <a:latin typeface="Arabic Typesetting" panose="03020402040406030203" pitchFamily="66" charset="-78"/>
                <a:cs typeface="Arabic Typesetting" panose="03020402040406030203" pitchFamily="66" charset="-78"/>
              </a:rPr>
              <a:t> القرار</a:t>
            </a:r>
            <a:endParaRPr lang="en-US" sz="2400" dirty="0">
              <a:latin typeface="Arabic Typesetting" panose="03020402040406030203" pitchFamily="66" charset="-78"/>
              <a:cs typeface="Arabic Typesetting" panose="03020402040406030203" pitchFamily="66" charset="-78"/>
            </a:endParaRPr>
          </a:p>
        </p:txBody>
      </p:sp>
      <p:sp>
        <p:nvSpPr>
          <p:cNvPr id="6" name="Down Arrow 5"/>
          <p:cNvSpPr/>
          <p:nvPr/>
        </p:nvSpPr>
        <p:spPr>
          <a:xfrm>
            <a:off x="8531352" y="3921663"/>
            <a:ext cx="265176" cy="4491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052922" y="4300837"/>
            <a:ext cx="5142755" cy="461665"/>
          </a:xfrm>
          <a:prstGeom prst="rect">
            <a:avLst/>
          </a:prstGeom>
          <a:noFill/>
        </p:spPr>
        <p:txBody>
          <a:bodyPr wrap="none" rtlCol="0">
            <a:spAutoFit/>
          </a:bodyPr>
          <a:lstStyle/>
          <a:p>
            <a:r>
              <a:rPr lang="ar-SA" sz="2400" b="1" dirty="0" smtClean="0">
                <a:solidFill>
                  <a:srgbClr val="404040"/>
                </a:solidFill>
                <a:latin typeface="Arabic Typesetting" panose="03020402040406030203" pitchFamily="66" charset="-78"/>
                <a:cs typeface="Arabic Typesetting" panose="03020402040406030203" pitchFamily="66" charset="-78"/>
              </a:rPr>
              <a:t>السبب الزائد فهو الذي لا يكون لوجوده او عدم وجوده اثر على اصدار القرار</a:t>
            </a:r>
            <a:endParaRPr lang="en-US" sz="2400" dirty="0">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100090" y="4837488"/>
            <a:ext cx="5001768" cy="1477328"/>
          </a:xfrm>
          <a:prstGeom prst="rect">
            <a:avLst/>
          </a:prstGeom>
          <a:noFill/>
        </p:spPr>
        <p:txBody>
          <a:bodyPr wrap="square" rtlCol="0">
            <a:spAutoFit/>
          </a:bodyPr>
          <a:lstStyle/>
          <a:p>
            <a:pPr algn="ctr" rtl="1"/>
            <a:r>
              <a:rPr lang="ar-SA" b="1" dirty="0">
                <a:solidFill>
                  <a:srgbClr val="FF0000"/>
                </a:solidFill>
              </a:rPr>
              <a:t>والقاعدة العامة ان كل الأسباب تعد منتجة حتى يتضح للقاضي ما يدل على غير ذلك، فاذا ظهر ان بعض الأسباب صحيح والبعض الاخر غير صحيح وكانت الأسباب الصحيحة غير كافية </a:t>
            </a:r>
            <a:r>
              <a:rPr lang="ar-SA" b="1" dirty="0" err="1">
                <a:solidFill>
                  <a:srgbClr val="FF0000"/>
                </a:solidFill>
              </a:rPr>
              <a:t>لاصداره</a:t>
            </a:r>
            <a:r>
              <a:rPr lang="ar-SA" b="1" dirty="0">
                <a:solidFill>
                  <a:srgbClr val="FF0000"/>
                </a:solidFill>
              </a:rPr>
              <a:t>، فان القرار يكون جديرا </a:t>
            </a:r>
            <a:r>
              <a:rPr lang="ar-SA" b="1" dirty="0" err="1">
                <a:solidFill>
                  <a:srgbClr val="FF0000"/>
                </a:solidFill>
              </a:rPr>
              <a:t>بالالغاء</a:t>
            </a:r>
            <a:r>
              <a:rPr lang="ar-SA" b="1" dirty="0">
                <a:solidFill>
                  <a:srgbClr val="FF0000"/>
                </a:solidFill>
              </a:rPr>
              <a:t>، وعلى العكس من ذلك فاذا ثبت ان الأسباب كافية لتسويغ القرار، فان القرار يصبح مشروعا</a:t>
            </a:r>
            <a:endParaRPr lang="en-US" b="1" dirty="0">
              <a:solidFill>
                <a:srgbClr val="FF0000"/>
              </a:solidFill>
            </a:endParaRPr>
          </a:p>
        </p:txBody>
      </p:sp>
      <p:sp>
        <p:nvSpPr>
          <p:cNvPr id="11" name="TextBox 10"/>
          <p:cNvSpPr txBox="1"/>
          <p:nvPr/>
        </p:nvSpPr>
        <p:spPr>
          <a:xfrm>
            <a:off x="7196328" y="4928086"/>
            <a:ext cx="4160520" cy="1200329"/>
          </a:xfrm>
          <a:prstGeom prst="rect">
            <a:avLst/>
          </a:prstGeom>
          <a:noFill/>
        </p:spPr>
        <p:txBody>
          <a:bodyPr wrap="square" rtlCol="0">
            <a:spAutoFit/>
          </a:bodyPr>
          <a:lstStyle/>
          <a:p>
            <a:pPr algn="ctr" rtl="1"/>
            <a:r>
              <a:rPr lang="ar-SA" sz="2400" b="1" dirty="0" smtClean="0">
                <a:solidFill>
                  <a:srgbClr val="996633"/>
                </a:solidFill>
                <a:latin typeface="Arabic Typesetting" panose="03020402040406030203" pitchFamily="66" charset="-78"/>
                <a:cs typeface="Arabic Typesetting" panose="03020402040406030203" pitchFamily="66" charset="-78"/>
              </a:rPr>
              <a:t>ويترتب على هذه التفرقة ان الخطأ في السبب الزائد لا يؤثر على مشروعية القرار، بينما الخطأ في السبب الدافع يجعل القرار مشوبا بعيب السبب جديرا بالإلغاء</a:t>
            </a:r>
            <a:endParaRPr lang="en-US" sz="2400" b="1" dirty="0" smtClean="0">
              <a:solidFill>
                <a:srgbClr val="996633"/>
              </a:solidFill>
              <a:latin typeface="Arabic Typesetting" panose="03020402040406030203" pitchFamily="66" charset="-78"/>
              <a:cs typeface="Arabic Typesetting" panose="03020402040406030203" pitchFamily="66" charset="-78"/>
            </a:endParaRPr>
          </a:p>
        </p:txBody>
      </p:sp>
      <p:sp>
        <p:nvSpPr>
          <p:cNvPr id="12" name="Left Arrow 11"/>
          <p:cNvSpPr/>
          <p:nvPr/>
        </p:nvSpPr>
        <p:spPr>
          <a:xfrm>
            <a:off x="6156722" y="5358384"/>
            <a:ext cx="1039606" cy="4937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8309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400" b="1" dirty="0" smtClean="0"/>
              <a:t>ملاحظة مهمة</a:t>
            </a:r>
            <a:endParaRPr lang="en-US" sz="44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26827" y="3100641"/>
            <a:ext cx="2533650" cy="1800225"/>
          </a:xfrm>
        </p:spPr>
      </p:pic>
      <p:sp>
        <p:nvSpPr>
          <p:cNvPr id="5" name="TextBox 4"/>
          <p:cNvSpPr txBox="1"/>
          <p:nvPr/>
        </p:nvSpPr>
        <p:spPr>
          <a:xfrm>
            <a:off x="1572768" y="3017520"/>
            <a:ext cx="5001768" cy="3046988"/>
          </a:xfrm>
          <a:prstGeom prst="rect">
            <a:avLst/>
          </a:prstGeom>
          <a:noFill/>
        </p:spPr>
        <p:txBody>
          <a:bodyPr wrap="square" rtlCol="0">
            <a:spAutoFit/>
          </a:bodyPr>
          <a:lstStyle/>
          <a:p>
            <a:pPr algn="ctr" rtl="1"/>
            <a:r>
              <a:rPr lang="ar-SA" sz="2400" b="1" dirty="0">
                <a:solidFill>
                  <a:srgbClr val="FF0000"/>
                </a:solidFill>
              </a:rPr>
              <a:t>تتمتع القرارات الإدارية بقرينة مفترضة مفادها ان لكل قرار اداري سبب مشروع وعلى من يدعي </a:t>
            </a:r>
            <a:r>
              <a:rPr lang="ar-SA" sz="2400" b="1" dirty="0" smtClean="0">
                <a:solidFill>
                  <a:srgbClr val="FF0000"/>
                </a:solidFill>
              </a:rPr>
              <a:t>العكس </a:t>
            </a:r>
            <a:r>
              <a:rPr lang="ar-SA" sz="2400" b="1" dirty="0">
                <a:solidFill>
                  <a:srgbClr val="FF0000"/>
                </a:solidFill>
              </a:rPr>
              <a:t>اثبات </a:t>
            </a:r>
            <a:r>
              <a:rPr lang="ar-SA" sz="2400" b="1" dirty="0" smtClean="0">
                <a:solidFill>
                  <a:srgbClr val="FF0000"/>
                </a:solidFill>
              </a:rPr>
              <a:t>ذلك.</a:t>
            </a:r>
          </a:p>
          <a:p>
            <a:pPr algn="ctr" rtl="1"/>
            <a:r>
              <a:rPr lang="ar-SA" sz="2400" b="1" dirty="0" smtClean="0">
                <a:solidFill>
                  <a:srgbClr val="FF0000"/>
                </a:solidFill>
              </a:rPr>
              <a:t>وعليه </a:t>
            </a:r>
            <a:r>
              <a:rPr lang="ar-SA" sz="2400" b="1" dirty="0">
                <a:solidFill>
                  <a:srgbClr val="FF0000"/>
                </a:solidFill>
              </a:rPr>
              <a:t>فاذا لم تذكر الإدارة الأسباب التي استندت اليها في قرارها الإداري فان عبء الاثبات على المدعي يصبح ثقيلا </a:t>
            </a:r>
            <a:endParaRPr lang="ar-SA" sz="2400" b="1" dirty="0" smtClean="0">
              <a:solidFill>
                <a:srgbClr val="FF0000"/>
              </a:solidFill>
            </a:endParaRPr>
          </a:p>
          <a:p>
            <a:pPr algn="ctr" rtl="1"/>
            <a:r>
              <a:rPr lang="ar-SA" sz="2400" b="1" dirty="0" smtClean="0">
                <a:solidFill>
                  <a:srgbClr val="FF0000"/>
                </a:solidFill>
              </a:rPr>
              <a:t>لان </a:t>
            </a:r>
            <a:r>
              <a:rPr lang="ar-SA" sz="2400" b="1" dirty="0">
                <a:solidFill>
                  <a:srgbClr val="FF0000"/>
                </a:solidFill>
              </a:rPr>
              <a:t>المدعي لا يملك المستندات او الوثائق التي تحتفظ بها الإدارة </a:t>
            </a:r>
            <a:r>
              <a:rPr lang="ar-SA" sz="2400" b="1" dirty="0" smtClean="0">
                <a:solidFill>
                  <a:srgbClr val="FF0000"/>
                </a:solidFill>
              </a:rPr>
              <a:t>عادة</a:t>
            </a:r>
            <a:endParaRPr lang="en-US" sz="2400" b="1" dirty="0">
              <a:solidFill>
                <a:srgbClr val="FF0000"/>
              </a:solidFill>
            </a:endParaRPr>
          </a:p>
        </p:txBody>
      </p:sp>
    </p:spTree>
    <p:extLst>
      <p:ext uri="{BB962C8B-B14F-4D97-AF65-F5344CB8AC3E}">
        <p14:creationId xmlns:p14="http://schemas.microsoft.com/office/powerpoint/2010/main" val="99635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5400" b="1" dirty="0">
                <a:latin typeface="Aldhabi" panose="01000000000000000000" pitchFamily="2" charset="-78"/>
                <a:cs typeface="Aldhabi" panose="01000000000000000000" pitchFamily="2" charset="-78"/>
              </a:rPr>
              <a:t>الرقابة على عيب السبب</a:t>
            </a:r>
            <a:endParaRPr lang="en-US" sz="5400" b="1" dirty="0">
              <a:latin typeface="Aldhabi" panose="01000000000000000000" pitchFamily="2" charset="-78"/>
              <a:cs typeface="Aldhabi" panose="01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0374741"/>
              </p:ext>
            </p:extLst>
          </p:nvPr>
        </p:nvGraphicFramePr>
        <p:xfrm>
          <a:off x="2106676" y="3142996"/>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737360" y="2368296"/>
            <a:ext cx="8933688" cy="584775"/>
          </a:xfrm>
          <a:prstGeom prst="rect">
            <a:avLst/>
          </a:prstGeom>
          <a:noFill/>
        </p:spPr>
        <p:txBody>
          <a:bodyPr wrap="square" rtlCol="0">
            <a:spAutoFit/>
          </a:bodyPr>
          <a:lstStyle/>
          <a:p>
            <a:pPr algn="r" rtl="1"/>
            <a:r>
              <a:rPr lang="ar-SA" sz="3200" b="1" dirty="0">
                <a:latin typeface="Aldhabi" panose="01000000000000000000" pitchFamily="2" charset="-78"/>
                <a:cs typeface="Aldhabi" panose="01000000000000000000" pitchFamily="2" charset="-78"/>
              </a:rPr>
              <a:t>تطور قضاء مجلس الدولة الفرنسي في مجال الرقابة على سبب القرار </a:t>
            </a:r>
            <a:r>
              <a:rPr lang="ar-SA" sz="3200" b="1" dirty="0" smtClean="0">
                <a:latin typeface="Aldhabi" panose="01000000000000000000" pitchFamily="2" charset="-78"/>
                <a:cs typeface="Aldhabi" panose="01000000000000000000" pitchFamily="2" charset="-78"/>
              </a:rPr>
              <a:t>الإداري، وكما يأتي:</a:t>
            </a:r>
            <a:endParaRPr lang="en-US" sz="3200" b="1" dirty="0">
              <a:latin typeface="Aldhabi" panose="01000000000000000000" pitchFamily="2" charset="-78"/>
              <a:cs typeface="Aldhabi" panose="01000000000000000000" pitchFamily="2" charset="-78"/>
            </a:endParaRPr>
          </a:p>
        </p:txBody>
      </p:sp>
      <p:sp>
        <p:nvSpPr>
          <p:cNvPr id="6" name="TextBox 5"/>
          <p:cNvSpPr txBox="1"/>
          <p:nvPr/>
        </p:nvSpPr>
        <p:spPr>
          <a:xfrm>
            <a:off x="2249424" y="3531007"/>
            <a:ext cx="6309360" cy="923330"/>
          </a:xfrm>
          <a:prstGeom prst="rect">
            <a:avLst/>
          </a:prstGeom>
          <a:noFill/>
        </p:spPr>
        <p:txBody>
          <a:bodyPr wrap="square" rtlCol="0">
            <a:spAutoFit/>
          </a:bodyPr>
          <a:lstStyle/>
          <a:p>
            <a:pPr algn="r" rtl="1"/>
            <a:r>
              <a:rPr lang="ar-SA" b="1" dirty="0">
                <a:solidFill>
                  <a:schemeClr val="accent1">
                    <a:lumMod val="50000"/>
                  </a:schemeClr>
                </a:solidFill>
                <a:latin typeface="Arabic Typesetting" panose="03020402040406030203" pitchFamily="66" charset="-78"/>
                <a:cs typeface="Arabic Typesetting" panose="03020402040406030203" pitchFamily="66" charset="-78"/>
              </a:rPr>
              <a:t>يمارس قاضي الالغاء رقابته على الوقائع التي استندت اليها الإدارة في اصدار قرارها من ناحية وجودها وصحتها، فاذا انتفت الواقعة او الوقائع او اختلفت عن تلك التي استند اليها القرار عند اتخاذه، اصبح القرار مشوبا بعيب السبب جديرا </a:t>
            </a:r>
            <a:r>
              <a:rPr lang="ar-SA" b="1" dirty="0" err="1">
                <a:solidFill>
                  <a:schemeClr val="accent1">
                    <a:lumMod val="50000"/>
                  </a:schemeClr>
                </a:solidFill>
                <a:latin typeface="Arabic Typesetting" panose="03020402040406030203" pitchFamily="66" charset="-78"/>
                <a:cs typeface="Arabic Typesetting" panose="03020402040406030203" pitchFamily="66" charset="-78"/>
              </a:rPr>
              <a:t>بالالغاء</a:t>
            </a:r>
            <a:r>
              <a:rPr lang="ar-SA" b="1" dirty="0">
                <a:solidFill>
                  <a:schemeClr val="accent1">
                    <a:lumMod val="50000"/>
                  </a:schemeClr>
                </a:solidFill>
                <a:latin typeface="Arabic Typesetting" panose="03020402040406030203" pitchFamily="66" charset="-78"/>
                <a:cs typeface="Arabic Typesetting" panose="03020402040406030203" pitchFamily="66" charset="-78"/>
              </a:rPr>
              <a:t>.</a:t>
            </a:r>
            <a:endParaRPr lang="en-US" b="1" dirty="0">
              <a:solidFill>
                <a:schemeClr val="accent1">
                  <a:lumMod val="50000"/>
                </a:schemeClr>
              </a:solidFill>
              <a:latin typeface="Arabic Typesetting" panose="03020402040406030203" pitchFamily="66" charset="-78"/>
              <a:cs typeface="Arabic Typesetting" panose="03020402040406030203" pitchFamily="66" charset="-78"/>
            </a:endParaRPr>
          </a:p>
          <a:p>
            <a:pPr algn="r" rtl="1"/>
            <a:endParaRPr lang="en-US" b="1" dirty="0">
              <a:solidFill>
                <a:schemeClr val="accent1">
                  <a:lumMod val="50000"/>
                </a:schemeClr>
              </a:solidFill>
              <a:latin typeface="Arabic Typesetting" panose="03020402040406030203" pitchFamily="66" charset="-78"/>
              <a:cs typeface="Arabic Typesetting" panose="03020402040406030203" pitchFamily="66" charset="-78"/>
            </a:endParaRPr>
          </a:p>
        </p:txBody>
      </p:sp>
      <p:sp>
        <p:nvSpPr>
          <p:cNvPr id="7" name="TextBox 6"/>
          <p:cNvSpPr txBox="1"/>
          <p:nvPr/>
        </p:nvSpPr>
        <p:spPr>
          <a:xfrm>
            <a:off x="2395728" y="4718304"/>
            <a:ext cx="6163056" cy="646331"/>
          </a:xfrm>
          <a:prstGeom prst="rect">
            <a:avLst/>
          </a:prstGeom>
          <a:noFill/>
        </p:spPr>
        <p:txBody>
          <a:bodyPr wrap="square" rtlCol="0">
            <a:spAutoFit/>
          </a:bodyPr>
          <a:lstStyle/>
          <a:p>
            <a:pPr algn="r" rtl="1"/>
            <a:r>
              <a:rPr lang="ar-SA" b="1" dirty="0">
                <a:solidFill>
                  <a:schemeClr val="accent1">
                    <a:lumMod val="50000"/>
                  </a:schemeClr>
                </a:solidFill>
                <a:latin typeface="Arabic Typesetting" panose="03020402040406030203" pitchFamily="66" charset="-78"/>
                <a:cs typeface="Arabic Typesetting" panose="03020402040406030203" pitchFamily="66" charset="-78"/>
              </a:rPr>
              <a:t>رقابة التكييف امر </a:t>
            </a:r>
            <a:r>
              <a:rPr lang="ar-SA" b="1" dirty="0" err="1">
                <a:solidFill>
                  <a:schemeClr val="accent1">
                    <a:lumMod val="50000"/>
                  </a:schemeClr>
                </a:solidFill>
                <a:latin typeface="Arabic Typesetting" panose="03020402040406030203" pitchFamily="66" charset="-78"/>
                <a:cs typeface="Arabic Typesetting" panose="03020402040406030203" pitchFamily="66" charset="-78"/>
              </a:rPr>
              <a:t>يتطلبه</a:t>
            </a:r>
            <a:r>
              <a:rPr lang="ar-SA" b="1" dirty="0">
                <a:solidFill>
                  <a:schemeClr val="accent1">
                    <a:lumMod val="50000"/>
                  </a:schemeClr>
                </a:solidFill>
                <a:latin typeface="Arabic Typesetting" panose="03020402040406030203" pitchFamily="66" charset="-78"/>
                <a:cs typeface="Arabic Typesetting" panose="03020402040406030203" pitchFamily="66" charset="-78"/>
              </a:rPr>
              <a:t> التطبيق الصحيح للقانون، فانطباق الوصف القانوني على الواقعة التي استند اليها القرار، هو الذي يسوغ اتخاذ هذا القرار، </a:t>
            </a:r>
            <a:r>
              <a:rPr lang="ar-SA" b="1" dirty="0" err="1">
                <a:solidFill>
                  <a:schemeClr val="accent1">
                    <a:lumMod val="50000"/>
                  </a:schemeClr>
                </a:solidFill>
                <a:latin typeface="Arabic Typesetting" panose="03020402040406030203" pitchFamily="66" charset="-78"/>
                <a:cs typeface="Arabic Typesetting" panose="03020402040406030203" pitchFamily="66" charset="-78"/>
              </a:rPr>
              <a:t>فالخطا</a:t>
            </a:r>
            <a:r>
              <a:rPr lang="ar-SA" b="1" dirty="0">
                <a:solidFill>
                  <a:schemeClr val="accent1">
                    <a:lumMod val="50000"/>
                  </a:schemeClr>
                </a:solidFill>
                <a:latin typeface="Arabic Typesetting" panose="03020402040406030203" pitchFamily="66" charset="-78"/>
                <a:cs typeface="Arabic Typesetting" panose="03020402040406030203" pitchFamily="66" charset="-78"/>
              </a:rPr>
              <a:t> في التكييف القانوني للوقائع من شانه ان يجعل القرار مشوبا بعيب السبب. </a:t>
            </a:r>
            <a:endParaRPr lang="en-US" b="1" dirty="0">
              <a:solidFill>
                <a:schemeClr val="accent1">
                  <a:lumMod val="50000"/>
                </a:schemeClr>
              </a:solidFill>
              <a:latin typeface="Arabic Typesetting" panose="03020402040406030203" pitchFamily="66" charset="-78"/>
              <a:cs typeface="Arabic Typesetting" panose="03020402040406030203" pitchFamily="66" charset="-78"/>
            </a:endParaRPr>
          </a:p>
        </p:txBody>
      </p:sp>
      <p:sp>
        <p:nvSpPr>
          <p:cNvPr id="8" name="TextBox 7"/>
          <p:cNvSpPr txBox="1"/>
          <p:nvPr/>
        </p:nvSpPr>
        <p:spPr>
          <a:xfrm>
            <a:off x="1737360" y="5899933"/>
            <a:ext cx="6912864" cy="923330"/>
          </a:xfrm>
          <a:prstGeom prst="rect">
            <a:avLst/>
          </a:prstGeom>
          <a:noFill/>
        </p:spPr>
        <p:txBody>
          <a:bodyPr wrap="square" rtlCol="0">
            <a:spAutoFit/>
          </a:bodyPr>
          <a:lstStyle/>
          <a:p>
            <a:pPr algn="r" rtl="1"/>
            <a:r>
              <a:rPr lang="ar-SA" b="1" dirty="0">
                <a:solidFill>
                  <a:schemeClr val="accent1">
                    <a:lumMod val="50000"/>
                  </a:schemeClr>
                </a:solidFill>
                <a:latin typeface="Arabic Typesetting" panose="03020402040406030203" pitchFamily="66" charset="-78"/>
                <a:cs typeface="Arabic Typesetting" panose="03020402040406030203" pitchFamily="66" charset="-78"/>
              </a:rPr>
              <a:t>الأصل ان رقابة قاضي الإلغاء تنصب على مشروعية القرار الإداري </a:t>
            </a:r>
            <a:r>
              <a:rPr lang="ar-SA" b="1" dirty="0" smtClean="0">
                <a:solidFill>
                  <a:schemeClr val="accent1">
                    <a:lumMod val="50000"/>
                  </a:schemeClr>
                </a:solidFill>
                <a:latin typeface="Arabic Typesetting" panose="03020402040406030203" pitchFamily="66" charset="-78"/>
                <a:cs typeface="Arabic Typesetting" panose="03020402040406030203" pitchFamily="66" charset="-78"/>
              </a:rPr>
              <a:t>دون الملاءمة، </a:t>
            </a:r>
            <a:r>
              <a:rPr lang="ar-SA" b="1" dirty="0">
                <a:solidFill>
                  <a:schemeClr val="accent1">
                    <a:lumMod val="50000"/>
                  </a:schemeClr>
                </a:solidFill>
                <a:latin typeface="Arabic Typesetting" panose="03020402040406030203" pitchFamily="66" charset="-78"/>
                <a:cs typeface="Arabic Typesetting" panose="03020402040406030203" pitchFamily="66" charset="-78"/>
              </a:rPr>
              <a:t>لدخول الملاءمة بطبيعتها في تقدير الإدارة، </a:t>
            </a:r>
            <a:r>
              <a:rPr lang="ar-SA" b="1" dirty="0" smtClean="0">
                <a:solidFill>
                  <a:schemeClr val="accent1">
                    <a:lumMod val="50000"/>
                  </a:schemeClr>
                </a:solidFill>
                <a:latin typeface="Arabic Typesetting" panose="03020402040406030203" pitchFamily="66" charset="-78"/>
                <a:cs typeface="Arabic Typesetting" panose="03020402040406030203" pitchFamily="66" charset="-78"/>
              </a:rPr>
              <a:t>لكن </a:t>
            </a:r>
            <a:r>
              <a:rPr lang="ar-SA" b="1" dirty="0">
                <a:solidFill>
                  <a:schemeClr val="accent1">
                    <a:lumMod val="50000"/>
                  </a:schemeClr>
                </a:solidFill>
                <a:latin typeface="Arabic Typesetting" panose="03020402040406030203" pitchFamily="66" charset="-78"/>
                <a:cs typeface="Arabic Typesetting" panose="03020402040406030203" pitchFamily="66" charset="-78"/>
              </a:rPr>
              <a:t>حينما تختلط مناسبة العمل الإداري بمشروعيته ومتى كانت هذه المشروعية تتوقف على حسن تقدير </a:t>
            </a:r>
            <a:r>
              <a:rPr lang="ar-SA" b="1" dirty="0" err="1" smtClean="0">
                <a:solidFill>
                  <a:schemeClr val="accent1">
                    <a:lumMod val="50000"/>
                  </a:schemeClr>
                </a:solidFill>
                <a:latin typeface="Arabic Typesetting" panose="03020402040406030203" pitchFamily="66" charset="-78"/>
                <a:cs typeface="Arabic Typesetting" panose="03020402040406030203" pitchFamily="66" charset="-78"/>
              </a:rPr>
              <a:t>الأمور،وجب</a:t>
            </a:r>
            <a:r>
              <a:rPr lang="ar-SA" b="1" dirty="0" smtClean="0">
                <a:solidFill>
                  <a:schemeClr val="accent1">
                    <a:lumMod val="50000"/>
                  </a:schemeClr>
                </a:solidFill>
                <a:latin typeface="Arabic Typesetting" panose="03020402040406030203" pitchFamily="66" charset="-78"/>
                <a:cs typeface="Arabic Typesetting" panose="03020402040406030203" pitchFamily="66" charset="-78"/>
              </a:rPr>
              <a:t> </a:t>
            </a:r>
            <a:r>
              <a:rPr lang="ar-SA" b="1" dirty="0">
                <a:solidFill>
                  <a:schemeClr val="accent1">
                    <a:lumMod val="50000"/>
                  </a:schemeClr>
                </a:solidFill>
                <a:latin typeface="Arabic Typesetting" panose="03020402040406030203" pitchFamily="66" charset="-78"/>
                <a:cs typeface="Arabic Typesetting" panose="03020402040406030203" pitchFamily="66" charset="-78"/>
              </a:rPr>
              <a:t>ان يكون تدخل الإدارة </a:t>
            </a:r>
            <a:r>
              <a:rPr lang="ar-SA" b="1" dirty="0" err="1">
                <a:solidFill>
                  <a:schemeClr val="accent1">
                    <a:lumMod val="50000"/>
                  </a:schemeClr>
                </a:solidFill>
                <a:latin typeface="Arabic Typesetting" panose="03020402040406030203" pitchFamily="66" charset="-78"/>
                <a:cs typeface="Arabic Typesetting" panose="03020402040406030203" pitchFamily="66" charset="-78"/>
              </a:rPr>
              <a:t>لاسباب</a:t>
            </a:r>
            <a:r>
              <a:rPr lang="ar-SA" b="1" dirty="0">
                <a:solidFill>
                  <a:schemeClr val="accent1">
                    <a:lumMod val="50000"/>
                  </a:schemeClr>
                </a:solidFill>
                <a:latin typeface="Arabic Typesetting" panose="03020402040406030203" pitchFamily="66" charset="-78"/>
                <a:cs typeface="Arabic Typesetting" panose="03020402040406030203" pitchFamily="66" charset="-78"/>
              </a:rPr>
              <a:t> جدية تسوغه، كما يجب ان يكون قرار الإدارة لازما بذاته لمواجهة حالة معينة كحالة الضرورة او الاستعجال. </a:t>
            </a:r>
            <a:endParaRPr lang="en-US" b="1" dirty="0">
              <a:solidFill>
                <a:schemeClr val="accent1">
                  <a:lumMod val="50000"/>
                </a:schemeClr>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0891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5400" b="1" dirty="0" smtClean="0">
                <a:latin typeface="Arabic Typesetting" panose="03020402040406030203" pitchFamily="66" charset="-78"/>
                <a:cs typeface="Arabic Typesetting" panose="03020402040406030203" pitchFamily="66" charset="-78"/>
              </a:rPr>
              <a:t>ما هو موقع عيب السبب بين عيوب الإلغاء؟</a:t>
            </a:r>
            <a:endParaRPr lang="en-US" sz="54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p:txBody>
          <a:bodyPr>
            <a:normAutofit/>
          </a:bodyPr>
          <a:lstStyle/>
          <a:p>
            <a:pPr marL="0" indent="0" algn="r" rtl="1">
              <a:buNone/>
            </a:pPr>
            <a:r>
              <a:rPr lang="ar-SA" sz="4400" b="1" i="1"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هنالك اتجاهان فقهيان :</a:t>
            </a:r>
          </a:p>
          <a:p>
            <a:pPr marL="0" indent="0" algn="r" rtl="1">
              <a:buNone/>
            </a:pPr>
            <a:r>
              <a:rPr lang="ar-SA" sz="3200" b="1" dirty="0" smtClean="0">
                <a:solidFill>
                  <a:schemeClr val="accent2">
                    <a:lumMod val="75000"/>
                  </a:schemeClr>
                </a:solidFill>
                <a:latin typeface="Arabic Typesetting" panose="03020402040406030203" pitchFamily="66" charset="-78"/>
                <a:cs typeface="Arabic Typesetting" panose="03020402040406030203" pitchFamily="66" charset="-78"/>
              </a:rPr>
              <a:t>الأول: يرى ان عيب السبب ليس عيبا مستقلا وانما يدخل ضمن عيب مخالفة القانون او عيب الانحراف بالسلطة.</a:t>
            </a:r>
          </a:p>
          <a:p>
            <a:pPr marL="0" indent="0" algn="r" rtl="1">
              <a:buNone/>
            </a:pPr>
            <a:r>
              <a:rPr lang="ar-SA" sz="3200" b="1" dirty="0" smtClean="0">
                <a:solidFill>
                  <a:schemeClr val="accent2">
                    <a:lumMod val="75000"/>
                  </a:schemeClr>
                </a:solidFill>
                <a:latin typeface="Arabic Typesetting" panose="03020402040406030203" pitchFamily="66" charset="-78"/>
                <a:cs typeface="Arabic Typesetting" panose="03020402040406030203" pitchFamily="66" charset="-78"/>
              </a:rPr>
              <a:t>الثاني: يرى ان عيب السبب عيب مستقل بذاته، فهو </a:t>
            </a:r>
            <a:r>
              <a:rPr lang="ar-SA" sz="3200" b="1" dirty="0">
                <a:solidFill>
                  <a:schemeClr val="accent2">
                    <a:lumMod val="75000"/>
                  </a:schemeClr>
                </a:solidFill>
                <a:latin typeface="Arabic Typesetting" panose="03020402040406030203" pitchFamily="66" charset="-78"/>
                <a:cs typeface="Arabic Typesetting" panose="03020402040406030203" pitchFamily="66" charset="-78"/>
              </a:rPr>
              <a:t>يناصر التقسيم الحديث </a:t>
            </a:r>
            <a:r>
              <a:rPr lang="ar-SA" sz="3200" b="1" dirty="0" err="1">
                <a:solidFill>
                  <a:schemeClr val="accent2">
                    <a:lumMod val="75000"/>
                  </a:schemeClr>
                </a:solidFill>
                <a:latin typeface="Arabic Typesetting" panose="03020402040406030203" pitchFamily="66" charset="-78"/>
                <a:cs typeface="Arabic Typesetting" panose="03020402040406030203" pitchFamily="66" charset="-78"/>
              </a:rPr>
              <a:t>لاوجه</a:t>
            </a:r>
            <a:r>
              <a:rPr lang="ar-SA" sz="3200" b="1" dirty="0">
                <a:solidFill>
                  <a:schemeClr val="accent2">
                    <a:lumMod val="75000"/>
                  </a:schemeClr>
                </a:solidFill>
                <a:latin typeface="Arabic Typesetting" panose="03020402040406030203" pitchFamily="66" charset="-78"/>
                <a:cs typeface="Arabic Typesetting" panose="03020402040406030203" pitchFamily="66" charset="-78"/>
              </a:rPr>
              <a:t> الغاء القرار الإداري الذي </a:t>
            </a:r>
            <a:r>
              <a:rPr lang="ar-SA" sz="3200" b="1" dirty="0" smtClean="0">
                <a:solidFill>
                  <a:schemeClr val="accent2">
                    <a:lumMod val="75000"/>
                  </a:schemeClr>
                </a:solidFill>
                <a:latin typeface="Arabic Typesetting" panose="03020402040406030203" pitchFamily="66" charset="-78"/>
                <a:cs typeface="Arabic Typesetting" panose="03020402040406030203" pitchFamily="66" charset="-78"/>
              </a:rPr>
              <a:t>يربط </a:t>
            </a:r>
            <a:r>
              <a:rPr lang="ar-SA" sz="3200" b="1" dirty="0">
                <a:solidFill>
                  <a:schemeClr val="accent2">
                    <a:lumMod val="75000"/>
                  </a:schemeClr>
                </a:solidFill>
                <a:latin typeface="Arabic Typesetting" panose="03020402040406030203" pitchFamily="66" charset="-78"/>
                <a:cs typeface="Arabic Typesetting" panose="03020402040406030203" pitchFamily="66" charset="-78"/>
              </a:rPr>
              <a:t>بين اركان القرار الإداري وعيوبه بحيث يقابل كل ركن عيبا من </a:t>
            </a:r>
            <a:r>
              <a:rPr lang="ar-SA" sz="3200" b="1" dirty="0" smtClean="0">
                <a:solidFill>
                  <a:schemeClr val="accent2">
                    <a:lumMod val="75000"/>
                  </a:schemeClr>
                </a:solidFill>
                <a:latin typeface="Arabic Typesetting" panose="03020402040406030203" pitchFamily="66" charset="-78"/>
                <a:cs typeface="Arabic Typesetting" panose="03020402040406030203" pitchFamily="66" charset="-78"/>
              </a:rPr>
              <a:t>العيوب.</a:t>
            </a:r>
            <a:endParaRPr lang="en-US" sz="3200" b="1" dirty="0">
              <a:solidFill>
                <a:schemeClr val="accent2">
                  <a:lumMod val="75000"/>
                </a:schemeClr>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16899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0986" y="2950972"/>
            <a:ext cx="8825659" cy="3416300"/>
          </a:xfrm>
        </p:spPr>
        <p:txBody>
          <a:bodyPr>
            <a:normAutofit/>
          </a:bodyPr>
          <a:lstStyle/>
          <a:p>
            <a:pPr marL="0" indent="0" algn="ctr" rtl="1">
              <a:buNone/>
            </a:pPr>
            <a:r>
              <a:rPr lang="ar-SA" sz="7200" b="1" dirty="0" smtClean="0">
                <a:solidFill>
                  <a:schemeClr val="accent1">
                    <a:lumMod val="50000"/>
                  </a:schemeClr>
                </a:solidFill>
              </a:rPr>
              <a:t>عيب الغاية</a:t>
            </a:r>
          </a:p>
          <a:p>
            <a:pPr marL="0" indent="0" algn="ctr" rtl="1">
              <a:buNone/>
            </a:pPr>
            <a:r>
              <a:rPr lang="ar-SA" sz="5400" b="1" dirty="0" smtClean="0">
                <a:solidFill>
                  <a:schemeClr val="accent1">
                    <a:lumMod val="50000"/>
                  </a:schemeClr>
                </a:solidFill>
              </a:rPr>
              <a:t>الانحراف بالسلطة</a:t>
            </a:r>
            <a:endParaRPr lang="en-US" sz="5400" b="1" dirty="0">
              <a:solidFill>
                <a:schemeClr val="accent1">
                  <a:lumMod val="50000"/>
                </a:schemeClr>
              </a:solidFill>
            </a:endParaRPr>
          </a:p>
        </p:txBody>
      </p:sp>
    </p:spTree>
    <p:extLst>
      <p:ext uri="{BB962C8B-B14F-4D97-AF65-F5344CB8AC3E}">
        <p14:creationId xmlns:p14="http://schemas.microsoft.com/office/powerpoint/2010/main" val="3757790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119</TotalTime>
  <Words>1023</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Aldhabi</vt:lpstr>
      <vt:lpstr>Arabic Typesetting</vt:lpstr>
      <vt:lpstr>Arial</vt:lpstr>
      <vt:lpstr>Century Gothic</vt:lpstr>
      <vt:lpstr>Times New Roman</vt:lpstr>
      <vt:lpstr>Wingdings 3</vt:lpstr>
      <vt:lpstr>Ion Boardroom</vt:lpstr>
      <vt:lpstr>عيبي السبب والغاية</vt:lpstr>
      <vt:lpstr>PowerPoint Presentation</vt:lpstr>
      <vt:lpstr>ملاحظات عامة حول السبب والعيب المتعلق به</vt:lpstr>
      <vt:lpstr>شروط السبب الصحيح .. فاذا انعدمت كان معيبا</vt:lpstr>
      <vt:lpstr>ما الفرق بين السبب الزائد والسبب الدافع؟</vt:lpstr>
      <vt:lpstr>ملاحظة مهمة</vt:lpstr>
      <vt:lpstr>الرقابة على عيب السبب</vt:lpstr>
      <vt:lpstr>ما هو موقع عيب السبب بين عيوب الإلغاء؟</vt:lpstr>
      <vt:lpstr>PowerPoint Presentation</vt:lpstr>
      <vt:lpstr>ملاحظات عامة حول عيب الانحراف بالسلطة</vt:lpstr>
      <vt:lpstr>اثبات عيب الانحراف بالسلطة</vt:lpstr>
      <vt:lpstr>PowerPoint Presentation</vt:lpstr>
      <vt:lpstr>عبء الاثبات</vt:lpstr>
      <vt:lpstr>صور الانحراف بالسلطة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عيبي السبب والغاية</dc:title>
  <dc:creator>Hanan</dc:creator>
  <cp:lastModifiedBy>Hanan</cp:lastModifiedBy>
  <cp:revision>13</cp:revision>
  <dcterms:created xsi:type="dcterms:W3CDTF">2020-06-11T09:33:45Z</dcterms:created>
  <dcterms:modified xsi:type="dcterms:W3CDTF">2020-06-11T11:33:25Z</dcterms:modified>
</cp:coreProperties>
</file>