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928" y="1918953"/>
            <a:ext cx="6893656" cy="32325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95494" y="2698124"/>
            <a:ext cx="3764090" cy="2144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tx1"/>
                </a:solidFill>
              </a:rPr>
              <a:t>المحاضرة الرابعة عشر</a:t>
            </a:r>
          </a:p>
          <a:p>
            <a:pPr algn="ctr"/>
            <a:r>
              <a:rPr lang="ar-IQ" sz="2800" b="1" dirty="0" smtClean="0">
                <a:solidFill>
                  <a:schemeClr val="tx1"/>
                </a:solidFill>
              </a:rPr>
              <a:t>نظام الجمعية والنظام المختلط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67886" y="2698124"/>
            <a:ext cx="2925650" cy="2144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800" b="1" dirty="0" smtClean="0"/>
              <a:t>اعداد</a:t>
            </a:r>
          </a:p>
          <a:p>
            <a:pPr algn="ctr"/>
            <a:r>
              <a:rPr lang="ar-IQ" sz="2800" b="1" dirty="0" smtClean="0"/>
              <a:t>أ.م.د. ايمان الصافي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111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2800" b="1" dirty="0" smtClean="0"/>
              <a:t>اولا : النظام المجلسي ( حكومة الجمعية 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1">
              <a:buNone/>
            </a:pPr>
            <a:endParaRPr lang="ar-IQ" dirty="0"/>
          </a:p>
          <a:p>
            <a:pPr marL="0" indent="0" algn="just" rtl="1">
              <a:buNone/>
            </a:pPr>
            <a:r>
              <a:rPr lang="ar-IQ" dirty="0"/>
              <a:t> </a:t>
            </a:r>
            <a:r>
              <a:rPr lang="ar-IQ" dirty="0" smtClean="0"/>
              <a:t>  يقوم نظام حكومة الجمعية على مبدأ تركيز السلطة من الناحية النظرية ، حيث تهيمن السلطة التشريعية على كل الاختصاصات في النظام السياسي ، وهذا الاتجاه ينسجم مع فكرة وحدة السيادة في الدولة وعدم امكان تجزئتها سواء من حيث تمثيل صاحبها او من حيث ممارستها ، لذلك يجب انفراد الهيئة المنتخبة (السلطة التشريعية ) بتمثيل الامة والتعبير عن ارادتها في كافة المجالات ، ونظرا لعدم قدرة هذه الهيئة على القيام بكافة اوجه نشاط الدولة ، تضطر الى اسناد الوظيفة التنفيذية للجنة مؤلفة من عدد من الاعضاء تقوم هي باختيارهم ويباشرون السلطة التنفيذية باسمها وتحت رقابتها واشرافها ، ومن ثم لاتستطيع الهيئة التنفيذية حل البرلمان على الرغم من كونها مسؤولة امامه ، وتبرير ذلك يتمثل بتبعية السلطة التنفيذية للسلطة التشريعية في نظام حكومة الجمعية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6070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2800" b="1" dirty="0" smtClean="0"/>
              <a:t>ثانيا : النظام المختلط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47839"/>
            <a:ext cx="9601196" cy="3818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1"/>
            <a:endParaRPr lang="ar-IQ" dirty="0"/>
          </a:p>
          <a:p>
            <a:pPr marL="0" indent="0" algn="just" rtl="1">
              <a:buNone/>
            </a:pPr>
            <a:r>
              <a:rPr lang="ar-IQ" dirty="0"/>
              <a:t> </a:t>
            </a:r>
            <a:r>
              <a:rPr lang="ar-IQ" dirty="0" smtClean="0"/>
              <a:t>         نظرا للانتقادات والسلبيات التي احاطت بكل نوع من الانظمة النيابية سالفة الذكر ( النظام البرلماني ، النظام الرئاسي ، نظام الجمعية او المجلسي ) ، اذ لم يحضى اي نظام من الانظمة سالفة الذكر بالتطبيق السليم إلا في الدول التي نشئت فيه كالولايات المتحدة الامريكية بالنسبة للنظام الرئاسي والمملكة المتحدة ( بريطانيا ) بالنسبة للنظام البرلماني وسويسرا بالنسبة للنظام المجلسي     ( نظام الجمعية ) ، لذا تجهت غالبية الدول الى الجمع بين خصائص نظامين او اكثر من الانظمة النيابية سالفة الذكر وتكوين وانشاء نظام خاص بها يطلق عليه الفقه الدستوري تسمية              (النظام المختلط ) ، كقيام الدول بالجمع بين خصائص النظام البرلماني والنظام الرئاسي او الجمع بين خصائص النظام البرلماني ونظام الجمعية او الجمع بين خصائص النظام الرئاسي ونظام الجمعية وهكذا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7" y="1171977"/>
            <a:ext cx="9505679" cy="4703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endParaRPr lang="ar-IQ" dirty="0"/>
          </a:p>
          <a:p>
            <a:pPr marL="0" indent="0" algn="ctr" rtl="1">
              <a:buNone/>
            </a:pPr>
            <a:r>
              <a:rPr lang="ar-IQ" sz="2800" b="1" dirty="0" smtClean="0"/>
              <a:t>نشكر حسن اصغائكم </a:t>
            </a:r>
            <a:endParaRPr lang="ar-IQ" sz="2800" b="1" dirty="0"/>
          </a:p>
        </p:txBody>
      </p:sp>
      <p:sp>
        <p:nvSpPr>
          <p:cNvPr id="4" name="Flowchart: Direct Access Storage 3"/>
          <p:cNvSpPr/>
          <p:nvPr/>
        </p:nvSpPr>
        <p:spPr>
          <a:xfrm>
            <a:off x="7791719" y="3290552"/>
            <a:ext cx="837126" cy="57954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irect Access Storage 4"/>
          <p:cNvSpPr/>
          <p:nvPr/>
        </p:nvSpPr>
        <p:spPr>
          <a:xfrm>
            <a:off x="3631843" y="3271234"/>
            <a:ext cx="837126" cy="57954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5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276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PowerPoint Presentation</vt:lpstr>
      <vt:lpstr>اولا : النظام المجلسي ( حكومة الجمعية )</vt:lpstr>
      <vt:lpstr>ثانيا : النظام المختلط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2020-07-11T03:14:06Z</dcterms:created>
  <dcterms:modified xsi:type="dcterms:W3CDTF">2020-07-11T13:11:30Z</dcterms:modified>
</cp:coreProperties>
</file>