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9/12/2020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9/12/2020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963DC3-635A-4342-A620-3370002B23B2}"/>
              </a:ext>
            </a:extLst>
          </p:cNvPr>
          <p:cNvSpPr>
            <a:spLocks noGrp="1"/>
          </p:cNvSpPr>
          <p:nvPr>
            <p:ph type="ctrTitle"/>
          </p:nvPr>
        </p:nvSpPr>
        <p:spPr/>
        <p:txBody>
          <a:bodyPr/>
          <a:lstStyle/>
          <a:p>
            <a:r>
              <a:rPr lang="en-US"/>
              <a:t>Wonders of the modern World</a:t>
            </a:r>
          </a:p>
        </p:txBody>
      </p:sp>
      <p:sp>
        <p:nvSpPr>
          <p:cNvPr id="3" name="Subtitle 2">
            <a:extLst>
              <a:ext uri="{FF2B5EF4-FFF2-40B4-BE49-F238E27FC236}">
                <a16:creationId xmlns:a16="http://schemas.microsoft.com/office/drawing/2014/main" xmlns="" id="{3B3227A9-688D-7046-B877-8C25519FB0BC}"/>
              </a:ext>
            </a:extLst>
          </p:cNvPr>
          <p:cNvSpPr>
            <a:spLocks noGrp="1"/>
          </p:cNvSpPr>
          <p:nvPr>
            <p:ph type="subTitle" idx="1"/>
          </p:nvPr>
        </p:nvSpPr>
        <p:spPr/>
        <p:txBody>
          <a:bodyPr/>
          <a:lstStyle/>
          <a:p>
            <a:r>
              <a:rPr lang="en-US"/>
              <a:t>Third  year</a:t>
            </a:r>
          </a:p>
          <a:p>
            <a:r>
              <a:rPr lang="en-US"/>
              <a:t>Assistant lecturer Firas Ahmed </a:t>
            </a:r>
          </a:p>
        </p:txBody>
      </p:sp>
    </p:spTree>
    <p:extLst>
      <p:ext uri="{BB962C8B-B14F-4D97-AF65-F5344CB8AC3E}">
        <p14:creationId xmlns:p14="http://schemas.microsoft.com/office/powerpoint/2010/main" val="171682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7FABB1-1A62-E341-9F08-337F0EF78E8D}"/>
              </a:ext>
            </a:extLst>
          </p:cNvPr>
          <p:cNvSpPr>
            <a:spLocks noGrp="1"/>
          </p:cNvSpPr>
          <p:nvPr>
            <p:ph type="title"/>
          </p:nvPr>
        </p:nvSpPr>
        <p:spPr/>
        <p:txBody>
          <a:bodyPr/>
          <a:lstStyle/>
          <a:p>
            <a:r>
              <a:rPr lang="en-US"/>
              <a:t>Read the following passage: </a:t>
            </a:r>
          </a:p>
        </p:txBody>
      </p:sp>
      <p:sp>
        <p:nvSpPr>
          <p:cNvPr id="3" name="Content Placeholder 2">
            <a:extLst>
              <a:ext uri="{FF2B5EF4-FFF2-40B4-BE49-F238E27FC236}">
                <a16:creationId xmlns:a16="http://schemas.microsoft.com/office/drawing/2014/main" xmlns="" id="{389F8881-C187-8642-913B-C85204D075D8}"/>
              </a:ext>
            </a:extLst>
          </p:cNvPr>
          <p:cNvSpPr>
            <a:spLocks noGrp="1"/>
          </p:cNvSpPr>
          <p:nvPr>
            <p:ph idx="1"/>
          </p:nvPr>
        </p:nvSpPr>
        <p:spPr/>
        <p:txBody>
          <a:bodyPr>
            <a:normAutofit fontScale="70000" lnSpcReduction="20000"/>
          </a:bodyPr>
          <a:lstStyle/>
          <a:p>
            <a:pPr marL="0" indent="0" algn="just">
              <a:buNone/>
            </a:pPr>
            <a:r>
              <a:rPr lang="en-US"/>
              <a:t>1. I don’t believe that today’s wonders are similar in kind to the wonders of the Ancient World. They were all buildings, such as the Pyramids in Egypt, or other architectural structures. Over the past 100 hundred years, we have seen amazing technological and scientific achievements. These are surely our modern wonders. 2. The Internet. It is everywhere. More than half a billion people use it, and the number of people who are online increases by 100 million every year. In 1994, there were only a few hundred web pages. Today there are billions. It has revolutionized the way we live and work. 3. Space Travel. In 1969, Neil Armstrong stepped out of his space capsule onto the surface of the moon and made his famous statement: “That’s one small step for a man, one giant leap for mankind.” Since then, there have been space probes to Mars, Jupiter, Saturn, and even to the sun. One day, a space observatory will study how the first stars and galaxies began. So far, it seems that we are alone in the universe. There are no signs yet that there is intelligent life outside our own solar system. But who knows what the future holds? 4. Medical Science. Surely nothing has done more for the comfort and happiness of the human race than the advances in health care. How many millions of people have benefited from the humble aspirin? How many lives has penicillin saved? Average life expectancy worldwide has risen dramatically over the past 100 years, from about 47 years in 1900 to about 77 years today. 5. Travel. We are a world on the move. Airlines carry more than 1.5 billion people to their destinations every year. It is estimated that at any one time these days, there as many people travelling in aeroplanes as the total number of people who travelled abroad in the whole of the nineteenth century (but I have no idea how they worked this out). </a:t>
            </a:r>
          </a:p>
        </p:txBody>
      </p:sp>
    </p:spTree>
    <p:extLst>
      <p:ext uri="{BB962C8B-B14F-4D97-AF65-F5344CB8AC3E}">
        <p14:creationId xmlns:p14="http://schemas.microsoft.com/office/powerpoint/2010/main" val="3570897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25746-B5AA-914D-95E6-956B663A9D63}"/>
              </a:ext>
            </a:extLst>
          </p:cNvPr>
          <p:cNvSpPr>
            <a:spLocks noGrp="1"/>
          </p:cNvSpPr>
          <p:nvPr>
            <p:ph type="title"/>
          </p:nvPr>
        </p:nvSpPr>
        <p:spPr/>
        <p:txBody>
          <a:bodyPr/>
          <a:lstStyle/>
          <a:p>
            <a:r>
              <a:rPr lang="en-US"/>
              <a:t>Mark The items as true or false. </a:t>
            </a:r>
          </a:p>
        </p:txBody>
      </p:sp>
      <p:sp>
        <p:nvSpPr>
          <p:cNvPr id="3" name="Content Placeholder 2">
            <a:extLst>
              <a:ext uri="{FF2B5EF4-FFF2-40B4-BE49-F238E27FC236}">
                <a16:creationId xmlns:a16="http://schemas.microsoft.com/office/drawing/2014/main" xmlns="" id="{2519557F-8DCE-7D4F-B6DA-A5C655DD45C6}"/>
              </a:ext>
            </a:extLst>
          </p:cNvPr>
          <p:cNvSpPr>
            <a:spLocks noGrp="1"/>
          </p:cNvSpPr>
          <p:nvPr>
            <p:ph idx="1"/>
          </p:nvPr>
        </p:nvSpPr>
        <p:spPr/>
        <p:txBody>
          <a:bodyPr>
            <a:normAutofit/>
          </a:bodyPr>
          <a:lstStyle/>
          <a:p>
            <a:r>
              <a:rPr lang="en-US"/>
              <a:t>1. According to paragraph 1, the writer believes that today’s wonders are similar to the wonders of the ancient world. False </a:t>
            </a:r>
          </a:p>
          <a:p>
            <a:r>
              <a:rPr lang="en-US"/>
              <a:t>2. According to paragraph 1, the Pyramids of Egypt are surely our modern wonders. False </a:t>
            </a:r>
          </a:p>
          <a:p>
            <a:r>
              <a:rPr lang="en-US"/>
              <a:t>3. According to paragraph 2, there were so many web pages in 1994. False </a:t>
            </a:r>
          </a:p>
          <a:p>
            <a:r>
              <a:rPr lang="en-US"/>
              <a:t>4. According to paragraph 2, internet has changed our lives. True </a:t>
            </a:r>
          </a:p>
          <a:p>
            <a:r>
              <a:rPr lang="en-US"/>
              <a:t>5. According to paragraph 3, Neil Armstrong has been to Mars, Jupiter, Saturn and even the sun. False </a:t>
            </a:r>
          </a:p>
        </p:txBody>
      </p:sp>
    </p:spTree>
    <p:extLst>
      <p:ext uri="{BB962C8B-B14F-4D97-AF65-F5344CB8AC3E}">
        <p14:creationId xmlns:p14="http://schemas.microsoft.com/office/powerpoint/2010/main" val="345628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1D615-55FE-0B40-B1F4-B17B9A34588A}"/>
              </a:ext>
            </a:extLst>
          </p:cNvPr>
          <p:cNvSpPr>
            <a:spLocks noGrp="1"/>
          </p:cNvSpPr>
          <p:nvPr>
            <p:ph type="title"/>
          </p:nvPr>
        </p:nvSpPr>
        <p:spPr>
          <a:xfrm>
            <a:off x="1451579" y="804519"/>
            <a:ext cx="9603275" cy="1049235"/>
          </a:xfrm>
        </p:spPr>
        <p:txBody>
          <a:bodyPr/>
          <a:lstStyle/>
          <a:p>
            <a:r>
              <a:rPr lang="en-US"/>
              <a:t>Mark The items as true or false. </a:t>
            </a:r>
          </a:p>
        </p:txBody>
      </p:sp>
      <p:sp>
        <p:nvSpPr>
          <p:cNvPr id="3" name="Content Placeholder 2">
            <a:extLst>
              <a:ext uri="{FF2B5EF4-FFF2-40B4-BE49-F238E27FC236}">
                <a16:creationId xmlns:a16="http://schemas.microsoft.com/office/drawing/2014/main" xmlns="" id="{3FF36DFD-9E1D-574E-83E8-6B357869E50A}"/>
              </a:ext>
            </a:extLst>
          </p:cNvPr>
          <p:cNvSpPr>
            <a:spLocks noGrp="1"/>
          </p:cNvSpPr>
          <p:nvPr>
            <p:ph idx="1"/>
          </p:nvPr>
        </p:nvSpPr>
        <p:spPr/>
        <p:txBody>
          <a:bodyPr/>
          <a:lstStyle/>
          <a:p>
            <a:r>
              <a:rPr lang="en-US"/>
              <a:t>6. According to paragraph 3, there is intelligent life outside our own solar system.False</a:t>
            </a:r>
          </a:p>
          <a:p>
            <a:r>
              <a:rPr lang="en-US"/>
              <a:t>7. According to paragraph 4, the word “advances” means developments. True </a:t>
            </a:r>
          </a:p>
          <a:p>
            <a:r>
              <a:rPr lang="en-US"/>
              <a:t>8. According to paragraph 4, penicillin didn’t save any lives. False </a:t>
            </a:r>
          </a:p>
          <a:p>
            <a:r>
              <a:rPr lang="en-US"/>
              <a:t>9. According to paragraph 5,  more people travelled in the nineteenth century than now. False </a:t>
            </a:r>
          </a:p>
          <a:p>
            <a:r>
              <a:rPr lang="en-US"/>
              <a:t>10. According to paragraph 5,  more people travel now than before. True  </a:t>
            </a:r>
          </a:p>
          <a:p>
            <a:r>
              <a:rPr lang="en-US"/>
              <a:t>11. The passage can also be titled “Wonders of the Ancient World”. False</a:t>
            </a:r>
          </a:p>
        </p:txBody>
      </p:sp>
    </p:spTree>
    <p:extLst>
      <p:ext uri="{BB962C8B-B14F-4D97-AF65-F5344CB8AC3E}">
        <p14:creationId xmlns:p14="http://schemas.microsoft.com/office/powerpoint/2010/main" val="320513676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Custom</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Gallery</vt:lpstr>
      <vt:lpstr>Wonders of the modern World</vt:lpstr>
      <vt:lpstr>Read the following passage: </vt:lpstr>
      <vt:lpstr>Mark The items as true or false. </vt:lpstr>
      <vt:lpstr>Mark The items as true or false.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Wonders of the modern World</dc:title>
  <dc:creator>9647713469354</dc:creator>
  <cp:lastModifiedBy>Firas Al-Hamadani</cp:lastModifiedBy>
  <cp:revision>1</cp:revision>
  <dcterms:created xsi:type="dcterms:W3CDTF">2020-09-11T17:27:57Z</dcterms:created>
  <dcterms:modified xsi:type="dcterms:W3CDTF">2020-09-12T16:55:49Z</dcterms:modified>
</cp:coreProperties>
</file>