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7265EE-5A30-A54B-8321-F38C8F605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500315"/>
          </a:xfrm>
        </p:spPr>
        <p:txBody>
          <a:bodyPr/>
          <a:lstStyle/>
          <a:p>
            <a:pPr algn="l"/>
            <a:r>
              <a:rPr lang="en-US"/>
              <a:t>Joining Two Sentences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08ED91-CB11-694B-9BDE-314E882DBD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Third year</a:t>
            </a:r>
          </a:p>
          <a:p>
            <a:pPr algn="l"/>
            <a:r>
              <a:rPr lang="en-US"/>
              <a:t>Assistant Lecturer Firas Ahmed</a:t>
            </a:r>
          </a:p>
        </p:txBody>
      </p:sp>
    </p:spTree>
    <p:extLst>
      <p:ext uri="{BB962C8B-B14F-4D97-AF65-F5344CB8AC3E}">
        <p14:creationId xmlns:p14="http://schemas.microsoft.com/office/powerpoint/2010/main" val="315200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2954C-6555-1A47-A083-1268629A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Join the following sentences using the conjunctions between brackets.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86EA65-FC97-0F4A-9927-9BD9CF134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  I prepared well for the test. I still feel worried. (but)</a:t>
            </a:r>
          </a:p>
          <a:p>
            <a:r>
              <a:rPr lang="en-US"/>
              <a:t>2.  The Amazon is the longest river in South Africa. The Nile is the longest river in the world.   (however) </a:t>
            </a:r>
          </a:p>
          <a:p>
            <a:r>
              <a:rPr lang="en-US"/>
              <a:t>3.  The official language is French. Many people speak a little English. (although) </a:t>
            </a:r>
          </a:p>
          <a:p>
            <a:r>
              <a:rPr lang="en-US"/>
              <a:t>4.  He is considered to be the best player in the world. He has never won the World Cup. (however)</a:t>
            </a:r>
          </a:p>
          <a:p>
            <a:r>
              <a:rPr lang="en-US"/>
              <a:t>5.  I will try to get the required mar. I don’t think it is easy.  (but)</a:t>
            </a:r>
          </a:p>
        </p:txBody>
      </p:sp>
    </p:spTree>
    <p:extLst>
      <p:ext uri="{BB962C8B-B14F-4D97-AF65-F5344CB8AC3E}">
        <p14:creationId xmlns:p14="http://schemas.microsoft.com/office/powerpoint/2010/main" val="424292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29A49-EC21-824C-81E6-338B0DE6A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2C472A-2DCC-E148-BB51-62ABE7EFD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/>
              <a:t>I prepared well for the test but Im still worried.</a:t>
            </a:r>
          </a:p>
          <a:p>
            <a:pPr marL="457200" indent="-457200">
              <a:buAutoNum type="arabicPeriod"/>
            </a:pPr>
            <a:r>
              <a:rPr lang="en-US"/>
              <a:t>2. The Amazon is the longest river in South Africa. However, the Nile is the longest river in the world.</a:t>
            </a:r>
          </a:p>
          <a:p>
            <a:pPr marL="457200" indent="-457200">
              <a:buAutoNum type="arabicPeriod"/>
            </a:pPr>
            <a:r>
              <a:rPr lang="en-US"/>
              <a:t>3. although the Amazon is the longest river in South Africa, the Nile is the longest river in the world.</a:t>
            </a:r>
          </a:p>
          <a:p>
            <a:pPr marL="457200" indent="-457200">
              <a:buAutoNum type="arabicPeriod"/>
            </a:pPr>
            <a:r>
              <a:rPr lang="en-US"/>
              <a:t>4. He is considered to be the best player in the world. However, he has never won the World Cup.</a:t>
            </a:r>
          </a:p>
          <a:p>
            <a:pPr marL="457200" indent="-457200">
              <a:buAutoNum type="arabicPeriod"/>
            </a:pPr>
            <a:r>
              <a:rPr lang="en-US"/>
              <a:t>5.  I will try to get the required mar but I don’t think it is easy.</a:t>
            </a:r>
          </a:p>
        </p:txBody>
      </p:sp>
    </p:spTree>
    <p:extLst>
      <p:ext uri="{BB962C8B-B14F-4D97-AF65-F5344CB8AC3E}">
        <p14:creationId xmlns:p14="http://schemas.microsoft.com/office/powerpoint/2010/main" val="3610159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Custom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Madison</vt:lpstr>
      <vt:lpstr>Joining Two Sentences</vt:lpstr>
      <vt:lpstr>Join the following sentences using the conjunctions between brackets. 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Two Sentences</dc:title>
  <dc:creator>9647713469354</dc:creator>
  <cp:lastModifiedBy>Firas Al-Hamadani</cp:lastModifiedBy>
  <cp:revision>1</cp:revision>
  <dcterms:created xsi:type="dcterms:W3CDTF">2020-09-11T17:41:07Z</dcterms:created>
  <dcterms:modified xsi:type="dcterms:W3CDTF">2020-09-12T16:56:22Z</dcterms:modified>
</cp:coreProperties>
</file>