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9"/>
  </p:notesMasterIdLst>
  <p:sldIdLst>
    <p:sldId id="264" r:id="rId2"/>
    <p:sldId id="257" r:id="rId3"/>
    <p:sldId id="267" r:id="rId4"/>
    <p:sldId id="268" r:id="rId5"/>
    <p:sldId id="269" r:id="rId6"/>
    <p:sldId id="270" r:id="rId7"/>
    <p:sldId id="271" r:id="rId8"/>
  </p:sldIdLst>
  <p:sldSz cx="9144000" cy="5143500" type="screen16x9"/>
  <p:notesSz cx="6858000" cy="9144000"/>
  <p:embeddedFontLst>
    <p:embeddedFont>
      <p:font typeface="Muli" panose="020B0604020202020204" charset="0"/>
      <p:regular r:id="rId10"/>
      <p:italic r:id="rId11"/>
    </p:embeddedFont>
    <p:embeddedFont>
      <p:font typeface="Raleway" panose="020B0604020202020204" pitchFamily="2" charset="0"/>
      <p:regular r:id="rId12"/>
      <p:bold r:id="rId13"/>
      <p:italic r:id="rId14"/>
      <p:boldItalic r:id="rId15"/>
    </p:embeddedFont>
    <p:embeddedFont>
      <p:font typeface="Staatliches" panose="020B0604020202020204" pitchFamily="2" charset="0"/>
      <p:regular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6C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450C52D-48C9-4CC8-BB6B-68B029D9B6C5}">
  <a:tblStyle styleId="{E450C52D-48C9-4CC8-BB6B-68B029D9B6C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6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75f10c3a28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75f10c3a28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760e221998_0_245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760e221998_0_24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75f10c3a28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75f10c3a2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760e221998_0_245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760e221998_0_24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1397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75f10c3a28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75f10c3a2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4315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760e221998_0_245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760e221998_0_24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5102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75f10c3a28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75f10c3a2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1197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p:nvPr/>
        </p:nvSpPr>
        <p:spPr>
          <a:xfrm>
            <a:off x="286800" y="280450"/>
            <a:ext cx="8583000" cy="4589100"/>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4"/>
          <p:cNvSpPr txBox="1">
            <a:spLocks noGrp="1"/>
          </p:cNvSpPr>
          <p:nvPr>
            <p:ph type="body" idx="1"/>
          </p:nvPr>
        </p:nvSpPr>
        <p:spPr>
          <a:xfrm>
            <a:off x="709775" y="1399650"/>
            <a:ext cx="7434900" cy="30231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chemeClr val="dk2"/>
              </a:buClr>
              <a:buSzPts val="1200"/>
              <a:buAutoNum type="arabicPeriod"/>
              <a:defRPr sz="1200"/>
            </a:lvl1pPr>
            <a:lvl2pPr marL="914400" lvl="1" indent="-304800" rtl="0">
              <a:spcBef>
                <a:spcPts val="1600"/>
              </a:spcBef>
              <a:spcAft>
                <a:spcPts val="0"/>
              </a:spcAft>
              <a:buClr>
                <a:schemeClr val="dk1"/>
              </a:buClr>
              <a:buSzPts val="1200"/>
              <a:buFont typeface="Muli"/>
              <a:buAutoNum type="alphaLcPeriod"/>
              <a:defRPr sz="1200"/>
            </a:lvl2pPr>
            <a:lvl3pPr marL="1371600" lvl="2" indent="-304800" rtl="0">
              <a:spcBef>
                <a:spcPts val="1600"/>
              </a:spcBef>
              <a:spcAft>
                <a:spcPts val="0"/>
              </a:spcAft>
              <a:buClr>
                <a:schemeClr val="dk1"/>
              </a:buClr>
              <a:buSzPts val="1200"/>
              <a:buFont typeface="Muli"/>
              <a:buAutoNum type="romanLcPeriod"/>
              <a:defRPr sz="1200"/>
            </a:lvl3pPr>
            <a:lvl4pPr marL="1828800" lvl="3" indent="-304800" rtl="0">
              <a:spcBef>
                <a:spcPts val="1600"/>
              </a:spcBef>
              <a:spcAft>
                <a:spcPts val="0"/>
              </a:spcAft>
              <a:buClr>
                <a:schemeClr val="dk1"/>
              </a:buClr>
              <a:buSzPts val="1200"/>
              <a:buFont typeface="Muli"/>
              <a:buAutoNum type="arabicPeriod"/>
              <a:defRPr sz="1200"/>
            </a:lvl4pPr>
            <a:lvl5pPr marL="2286000" lvl="4" indent="-304800" rtl="0">
              <a:spcBef>
                <a:spcPts val="1600"/>
              </a:spcBef>
              <a:spcAft>
                <a:spcPts val="0"/>
              </a:spcAft>
              <a:buClr>
                <a:schemeClr val="dk1"/>
              </a:buClr>
              <a:buSzPts val="1200"/>
              <a:buFont typeface="Muli"/>
              <a:buAutoNum type="alphaLcPeriod"/>
              <a:defRPr sz="1200"/>
            </a:lvl5pPr>
            <a:lvl6pPr marL="2743200" lvl="5" indent="-304800" rtl="0">
              <a:spcBef>
                <a:spcPts val="1600"/>
              </a:spcBef>
              <a:spcAft>
                <a:spcPts val="0"/>
              </a:spcAft>
              <a:buClr>
                <a:schemeClr val="dk1"/>
              </a:buClr>
              <a:buSzPts val="1200"/>
              <a:buFont typeface="Muli"/>
              <a:buAutoNum type="romanLcPeriod"/>
              <a:defRPr sz="1200"/>
            </a:lvl6pPr>
            <a:lvl7pPr marL="3200400" lvl="6" indent="-304800" rtl="0">
              <a:spcBef>
                <a:spcPts val="1600"/>
              </a:spcBef>
              <a:spcAft>
                <a:spcPts val="0"/>
              </a:spcAft>
              <a:buClr>
                <a:schemeClr val="dk1"/>
              </a:buClr>
              <a:buSzPts val="1200"/>
              <a:buFont typeface="Muli"/>
              <a:buAutoNum type="arabicPeriod"/>
              <a:defRPr sz="1200"/>
            </a:lvl7pPr>
            <a:lvl8pPr marL="3657600" lvl="7" indent="-304800" rtl="0">
              <a:spcBef>
                <a:spcPts val="1600"/>
              </a:spcBef>
              <a:spcAft>
                <a:spcPts val="0"/>
              </a:spcAft>
              <a:buClr>
                <a:schemeClr val="dk1"/>
              </a:buClr>
              <a:buSzPts val="1200"/>
              <a:buFont typeface="Muli"/>
              <a:buAutoNum type="alphaLcPeriod"/>
              <a:defRPr sz="1200"/>
            </a:lvl8pPr>
            <a:lvl9pPr marL="4114800" lvl="8" indent="-304800" rtl="0">
              <a:spcBef>
                <a:spcPts val="1600"/>
              </a:spcBef>
              <a:spcAft>
                <a:spcPts val="1600"/>
              </a:spcAft>
              <a:buClr>
                <a:schemeClr val="dk1"/>
              </a:buClr>
              <a:buSzPts val="1200"/>
              <a:buFont typeface="Muli"/>
              <a:buAutoNum type="romanLcPeriod"/>
              <a:defRPr sz="1200"/>
            </a:lvl9pPr>
          </a:lstStyle>
          <a:p>
            <a:endParaRPr/>
          </a:p>
        </p:txBody>
      </p:sp>
      <p:sp>
        <p:nvSpPr>
          <p:cNvPr id="20" name="Google Shape;20;p4"/>
          <p:cNvSpPr txBox="1">
            <a:spLocks noGrp="1"/>
          </p:cNvSpPr>
          <p:nvPr>
            <p:ph type="title"/>
          </p:nvPr>
        </p:nvSpPr>
        <p:spPr>
          <a:xfrm>
            <a:off x="701600" y="612675"/>
            <a:ext cx="7232700" cy="744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600"/>
              <a:buNone/>
              <a:defRPr sz="3600">
                <a:solidFill>
                  <a:schemeClr val="dk2"/>
                </a:solidFill>
              </a:defRPr>
            </a:lvl1pPr>
            <a:lvl2pPr lvl="1" rtl="0">
              <a:spcBef>
                <a:spcPts val="0"/>
              </a:spcBef>
              <a:spcAft>
                <a:spcPts val="0"/>
              </a:spcAft>
              <a:buClr>
                <a:schemeClr val="dk2"/>
              </a:buClr>
              <a:buSzPts val="4800"/>
              <a:buNone/>
              <a:defRPr sz="4800">
                <a:solidFill>
                  <a:schemeClr val="dk2"/>
                </a:solidFill>
              </a:defRPr>
            </a:lvl2pPr>
            <a:lvl3pPr lvl="2" rtl="0">
              <a:spcBef>
                <a:spcPts val="0"/>
              </a:spcBef>
              <a:spcAft>
                <a:spcPts val="0"/>
              </a:spcAft>
              <a:buClr>
                <a:schemeClr val="dk2"/>
              </a:buClr>
              <a:buSzPts val="4800"/>
              <a:buNone/>
              <a:defRPr sz="4800">
                <a:solidFill>
                  <a:schemeClr val="dk2"/>
                </a:solidFill>
              </a:defRPr>
            </a:lvl3pPr>
            <a:lvl4pPr lvl="3" rtl="0">
              <a:spcBef>
                <a:spcPts val="0"/>
              </a:spcBef>
              <a:spcAft>
                <a:spcPts val="0"/>
              </a:spcAft>
              <a:buClr>
                <a:schemeClr val="dk2"/>
              </a:buClr>
              <a:buSzPts val="4800"/>
              <a:buNone/>
              <a:defRPr sz="4800">
                <a:solidFill>
                  <a:schemeClr val="dk2"/>
                </a:solidFill>
              </a:defRPr>
            </a:lvl4pPr>
            <a:lvl5pPr lvl="4" rtl="0">
              <a:spcBef>
                <a:spcPts val="0"/>
              </a:spcBef>
              <a:spcAft>
                <a:spcPts val="0"/>
              </a:spcAft>
              <a:buClr>
                <a:schemeClr val="dk2"/>
              </a:buClr>
              <a:buSzPts val="4800"/>
              <a:buNone/>
              <a:defRPr sz="4800">
                <a:solidFill>
                  <a:schemeClr val="dk2"/>
                </a:solidFill>
              </a:defRPr>
            </a:lvl5pPr>
            <a:lvl6pPr lvl="5" rtl="0">
              <a:spcBef>
                <a:spcPts val="0"/>
              </a:spcBef>
              <a:spcAft>
                <a:spcPts val="0"/>
              </a:spcAft>
              <a:buClr>
                <a:schemeClr val="dk2"/>
              </a:buClr>
              <a:buSzPts val="4800"/>
              <a:buNone/>
              <a:defRPr sz="4800">
                <a:solidFill>
                  <a:schemeClr val="dk2"/>
                </a:solidFill>
              </a:defRPr>
            </a:lvl6pPr>
            <a:lvl7pPr lvl="6" rtl="0">
              <a:spcBef>
                <a:spcPts val="0"/>
              </a:spcBef>
              <a:spcAft>
                <a:spcPts val="0"/>
              </a:spcAft>
              <a:buClr>
                <a:schemeClr val="dk2"/>
              </a:buClr>
              <a:buSzPts val="4800"/>
              <a:buNone/>
              <a:defRPr sz="4800">
                <a:solidFill>
                  <a:schemeClr val="dk2"/>
                </a:solidFill>
              </a:defRPr>
            </a:lvl7pPr>
            <a:lvl8pPr lvl="7" rtl="0">
              <a:spcBef>
                <a:spcPts val="0"/>
              </a:spcBef>
              <a:spcAft>
                <a:spcPts val="0"/>
              </a:spcAft>
              <a:buClr>
                <a:schemeClr val="dk2"/>
              </a:buClr>
              <a:buSzPts val="4800"/>
              <a:buNone/>
              <a:defRPr sz="4800">
                <a:solidFill>
                  <a:schemeClr val="dk2"/>
                </a:solidFill>
              </a:defRPr>
            </a:lvl8pPr>
            <a:lvl9pPr lvl="8" rtl="0">
              <a:spcBef>
                <a:spcPts val="0"/>
              </a:spcBef>
              <a:spcAft>
                <a:spcPts val="0"/>
              </a:spcAft>
              <a:buClr>
                <a:schemeClr val="dk2"/>
              </a:buClr>
              <a:buSzPts val="4800"/>
              <a:buNone/>
              <a:defRPr sz="4800">
                <a:solidFill>
                  <a:schemeClr val="dk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2"/>
        </a:solidFill>
        <a:effectLst/>
      </p:bgPr>
    </p:bg>
    <p:spTree>
      <p:nvGrpSpPr>
        <p:cNvPr id="1" name="Shape 39"/>
        <p:cNvGrpSpPr/>
        <p:nvPr/>
      </p:nvGrpSpPr>
      <p:grpSpPr>
        <a:xfrm>
          <a:off x="0" y="0"/>
          <a:ext cx="0" cy="0"/>
          <a:chOff x="0" y="0"/>
          <a:chExt cx="0" cy="0"/>
        </a:xfrm>
      </p:grpSpPr>
      <p:sp>
        <p:nvSpPr>
          <p:cNvPr id="40" name="Google Shape;40;p9"/>
          <p:cNvSpPr/>
          <p:nvPr/>
        </p:nvSpPr>
        <p:spPr>
          <a:xfrm>
            <a:off x="286800" y="280450"/>
            <a:ext cx="8583000" cy="45891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9"/>
          <p:cNvSpPr txBox="1">
            <a:spLocks noGrp="1"/>
          </p:cNvSpPr>
          <p:nvPr>
            <p:ph type="title"/>
          </p:nvPr>
        </p:nvSpPr>
        <p:spPr>
          <a:xfrm>
            <a:off x="5004775" y="619586"/>
            <a:ext cx="2811000" cy="7338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36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42" name="Google Shape;42;p9"/>
          <p:cNvSpPr txBox="1">
            <a:spLocks noGrp="1"/>
          </p:cNvSpPr>
          <p:nvPr>
            <p:ph type="body" idx="1"/>
          </p:nvPr>
        </p:nvSpPr>
        <p:spPr>
          <a:xfrm>
            <a:off x="5004775" y="2564575"/>
            <a:ext cx="3226200" cy="1917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solidFill>
                  <a:schemeClr val="dk2"/>
                </a:solidFill>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1">
  <p:cSld name="TITLE_AND_BODY_1">
    <p:bg>
      <p:bgPr>
        <a:solidFill>
          <a:schemeClr val="dk2"/>
        </a:solidFill>
        <a:effectLst/>
      </p:bgPr>
    </p:bg>
    <p:spTree>
      <p:nvGrpSpPr>
        <p:cNvPr id="1" name="Shape 68"/>
        <p:cNvGrpSpPr/>
        <p:nvPr/>
      </p:nvGrpSpPr>
      <p:grpSpPr>
        <a:xfrm>
          <a:off x="0" y="0"/>
          <a:ext cx="0" cy="0"/>
          <a:chOff x="0" y="0"/>
          <a:chExt cx="0" cy="0"/>
        </a:xfrm>
      </p:grpSpPr>
      <p:sp>
        <p:nvSpPr>
          <p:cNvPr id="69" name="Google Shape;69;p14"/>
          <p:cNvSpPr/>
          <p:nvPr/>
        </p:nvSpPr>
        <p:spPr>
          <a:xfrm>
            <a:off x="286800" y="280450"/>
            <a:ext cx="8583000" cy="4589100"/>
          </a:xfrm>
          <a:prstGeom prst="rect">
            <a:avLst/>
          </a:prstGeom>
          <a:no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4"/>
          <p:cNvSpPr txBox="1">
            <a:spLocks noGrp="1"/>
          </p:cNvSpPr>
          <p:nvPr>
            <p:ph type="title"/>
          </p:nvPr>
        </p:nvSpPr>
        <p:spPr>
          <a:xfrm>
            <a:off x="5673000" y="4015536"/>
            <a:ext cx="2811000" cy="7338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2"/>
              </a:buClr>
              <a:buSzPts val="2400"/>
              <a:buNone/>
              <a:defRPr sz="2400" b="0">
                <a:solidFill>
                  <a:schemeClr val="lt2"/>
                </a:solidFill>
              </a:defRPr>
            </a:lvl1pPr>
            <a:lvl2pPr lvl="1" rtl="0">
              <a:spcBef>
                <a:spcPts val="0"/>
              </a:spcBef>
              <a:spcAft>
                <a:spcPts val="0"/>
              </a:spcAft>
              <a:buClr>
                <a:schemeClr val="lt2"/>
              </a:buClr>
              <a:buSzPts val="2400"/>
              <a:buNone/>
              <a:defRPr sz="2400" b="0">
                <a:solidFill>
                  <a:schemeClr val="lt2"/>
                </a:solidFill>
              </a:defRPr>
            </a:lvl2pPr>
            <a:lvl3pPr lvl="2" rtl="0">
              <a:spcBef>
                <a:spcPts val="0"/>
              </a:spcBef>
              <a:spcAft>
                <a:spcPts val="0"/>
              </a:spcAft>
              <a:buClr>
                <a:schemeClr val="lt2"/>
              </a:buClr>
              <a:buSzPts val="2400"/>
              <a:buNone/>
              <a:defRPr sz="2400" b="0">
                <a:solidFill>
                  <a:schemeClr val="lt2"/>
                </a:solidFill>
              </a:defRPr>
            </a:lvl3pPr>
            <a:lvl4pPr lvl="3" rtl="0">
              <a:spcBef>
                <a:spcPts val="0"/>
              </a:spcBef>
              <a:spcAft>
                <a:spcPts val="0"/>
              </a:spcAft>
              <a:buClr>
                <a:schemeClr val="lt2"/>
              </a:buClr>
              <a:buSzPts val="2400"/>
              <a:buNone/>
              <a:defRPr sz="2400" b="0">
                <a:solidFill>
                  <a:schemeClr val="lt2"/>
                </a:solidFill>
              </a:defRPr>
            </a:lvl4pPr>
            <a:lvl5pPr lvl="4" rtl="0">
              <a:spcBef>
                <a:spcPts val="0"/>
              </a:spcBef>
              <a:spcAft>
                <a:spcPts val="0"/>
              </a:spcAft>
              <a:buClr>
                <a:schemeClr val="lt2"/>
              </a:buClr>
              <a:buSzPts val="2400"/>
              <a:buNone/>
              <a:defRPr sz="2400" b="0">
                <a:solidFill>
                  <a:schemeClr val="lt2"/>
                </a:solidFill>
              </a:defRPr>
            </a:lvl5pPr>
            <a:lvl6pPr lvl="5" rtl="0">
              <a:spcBef>
                <a:spcPts val="0"/>
              </a:spcBef>
              <a:spcAft>
                <a:spcPts val="0"/>
              </a:spcAft>
              <a:buClr>
                <a:schemeClr val="lt2"/>
              </a:buClr>
              <a:buSzPts val="2400"/>
              <a:buNone/>
              <a:defRPr sz="2400" b="0">
                <a:solidFill>
                  <a:schemeClr val="lt2"/>
                </a:solidFill>
              </a:defRPr>
            </a:lvl6pPr>
            <a:lvl7pPr lvl="6" rtl="0">
              <a:spcBef>
                <a:spcPts val="0"/>
              </a:spcBef>
              <a:spcAft>
                <a:spcPts val="0"/>
              </a:spcAft>
              <a:buClr>
                <a:schemeClr val="lt2"/>
              </a:buClr>
              <a:buSzPts val="2400"/>
              <a:buNone/>
              <a:defRPr sz="2400" b="0">
                <a:solidFill>
                  <a:schemeClr val="lt2"/>
                </a:solidFill>
              </a:defRPr>
            </a:lvl7pPr>
            <a:lvl8pPr lvl="7" rtl="0">
              <a:spcBef>
                <a:spcPts val="0"/>
              </a:spcBef>
              <a:spcAft>
                <a:spcPts val="0"/>
              </a:spcAft>
              <a:buClr>
                <a:schemeClr val="lt2"/>
              </a:buClr>
              <a:buSzPts val="2400"/>
              <a:buNone/>
              <a:defRPr sz="2400" b="0">
                <a:solidFill>
                  <a:schemeClr val="lt2"/>
                </a:solidFill>
              </a:defRPr>
            </a:lvl8pPr>
            <a:lvl9pPr lvl="8" rtl="0">
              <a:spcBef>
                <a:spcPts val="0"/>
              </a:spcBef>
              <a:spcAft>
                <a:spcPts val="0"/>
              </a:spcAft>
              <a:buClr>
                <a:schemeClr val="lt2"/>
              </a:buClr>
              <a:buSzPts val="2400"/>
              <a:buNone/>
              <a:defRPr sz="2400" b="0">
                <a:solidFill>
                  <a:schemeClr val="lt2"/>
                </a:solidFill>
              </a:defRPr>
            </a:lvl9pPr>
          </a:lstStyle>
          <a:p>
            <a:endParaRPr/>
          </a:p>
        </p:txBody>
      </p:sp>
      <p:sp>
        <p:nvSpPr>
          <p:cNvPr id="71" name="Google Shape;71;p14"/>
          <p:cNvSpPr txBox="1">
            <a:spLocks noGrp="1"/>
          </p:cNvSpPr>
          <p:nvPr>
            <p:ph type="body" idx="1"/>
          </p:nvPr>
        </p:nvSpPr>
        <p:spPr>
          <a:xfrm>
            <a:off x="2134350" y="1470225"/>
            <a:ext cx="4887900" cy="1942200"/>
          </a:xfrm>
          <a:prstGeom prst="rect">
            <a:avLst/>
          </a:prstGeom>
        </p:spPr>
        <p:txBody>
          <a:bodyPr spcFirstLastPara="1" wrap="square" lIns="91425" tIns="91425" rIns="91425" bIns="91425" anchor="t" anchorCtr="0">
            <a:noAutofit/>
          </a:bodyPr>
          <a:lstStyle>
            <a:lvl1pPr marL="457200" lvl="0" indent="-381000" algn="ctr" rtl="0">
              <a:spcBef>
                <a:spcPts val="0"/>
              </a:spcBef>
              <a:spcAft>
                <a:spcPts val="0"/>
              </a:spcAft>
              <a:buClr>
                <a:schemeClr val="lt2"/>
              </a:buClr>
              <a:buSzPts val="2400"/>
              <a:buChar char="●"/>
              <a:defRPr sz="2400">
                <a:solidFill>
                  <a:schemeClr val="lt2"/>
                </a:solidFill>
              </a:defRPr>
            </a:lvl1pPr>
            <a:lvl2pPr marL="914400" lvl="1" indent="-381000" algn="ctr" rtl="0">
              <a:spcBef>
                <a:spcPts val="1600"/>
              </a:spcBef>
              <a:spcAft>
                <a:spcPts val="0"/>
              </a:spcAft>
              <a:buClr>
                <a:schemeClr val="lt2"/>
              </a:buClr>
              <a:buSzPts val="2400"/>
              <a:buChar char="○"/>
              <a:defRPr sz="2400">
                <a:solidFill>
                  <a:schemeClr val="lt2"/>
                </a:solidFill>
              </a:defRPr>
            </a:lvl2pPr>
            <a:lvl3pPr marL="1371600" lvl="2" indent="-381000" algn="ctr" rtl="0">
              <a:spcBef>
                <a:spcPts val="1600"/>
              </a:spcBef>
              <a:spcAft>
                <a:spcPts val="0"/>
              </a:spcAft>
              <a:buClr>
                <a:schemeClr val="lt2"/>
              </a:buClr>
              <a:buSzPts val="2400"/>
              <a:buChar char="■"/>
              <a:defRPr sz="2400">
                <a:solidFill>
                  <a:schemeClr val="lt2"/>
                </a:solidFill>
              </a:defRPr>
            </a:lvl3pPr>
            <a:lvl4pPr marL="1828800" lvl="3" indent="-381000" algn="ctr" rtl="0">
              <a:spcBef>
                <a:spcPts val="1600"/>
              </a:spcBef>
              <a:spcAft>
                <a:spcPts val="0"/>
              </a:spcAft>
              <a:buClr>
                <a:schemeClr val="lt2"/>
              </a:buClr>
              <a:buSzPts val="2400"/>
              <a:buChar char="●"/>
              <a:defRPr sz="2400">
                <a:solidFill>
                  <a:schemeClr val="lt2"/>
                </a:solidFill>
              </a:defRPr>
            </a:lvl4pPr>
            <a:lvl5pPr marL="2286000" lvl="4" indent="-381000" algn="ctr" rtl="0">
              <a:spcBef>
                <a:spcPts val="1600"/>
              </a:spcBef>
              <a:spcAft>
                <a:spcPts val="0"/>
              </a:spcAft>
              <a:buClr>
                <a:schemeClr val="lt2"/>
              </a:buClr>
              <a:buSzPts val="2400"/>
              <a:buChar char="○"/>
              <a:defRPr sz="2400">
                <a:solidFill>
                  <a:schemeClr val="lt2"/>
                </a:solidFill>
              </a:defRPr>
            </a:lvl5pPr>
            <a:lvl6pPr marL="2743200" lvl="5" indent="-381000" algn="ctr" rtl="0">
              <a:spcBef>
                <a:spcPts val="1600"/>
              </a:spcBef>
              <a:spcAft>
                <a:spcPts val="0"/>
              </a:spcAft>
              <a:buClr>
                <a:schemeClr val="lt2"/>
              </a:buClr>
              <a:buSzPts val="2400"/>
              <a:buChar char="■"/>
              <a:defRPr sz="2400">
                <a:solidFill>
                  <a:schemeClr val="lt2"/>
                </a:solidFill>
              </a:defRPr>
            </a:lvl6pPr>
            <a:lvl7pPr marL="3200400" lvl="6" indent="-381000" algn="ctr" rtl="0">
              <a:spcBef>
                <a:spcPts val="1600"/>
              </a:spcBef>
              <a:spcAft>
                <a:spcPts val="0"/>
              </a:spcAft>
              <a:buClr>
                <a:schemeClr val="lt2"/>
              </a:buClr>
              <a:buSzPts val="2400"/>
              <a:buChar char="●"/>
              <a:defRPr sz="2400">
                <a:solidFill>
                  <a:schemeClr val="lt2"/>
                </a:solidFill>
              </a:defRPr>
            </a:lvl7pPr>
            <a:lvl8pPr marL="3657600" lvl="7" indent="-381000" algn="ctr" rtl="0">
              <a:spcBef>
                <a:spcPts val="1600"/>
              </a:spcBef>
              <a:spcAft>
                <a:spcPts val="0"/>
              </a:spcAft>
              <a:buClr>
                <a:schemeClr val="lt2"/>
              </a:buClr>
              <a:buSzPts val="2400"/>
              <a:buChar char="○"/>
              <a:defRPr sz="2400">
                <a:solidFill>
                  <a:schemeClr val="lt2"/>
                </a:solidFill>
              </a:defRPr>
            </a:lvl8pPr>
            <a:lvl9pPr marL="4114800" lvl="8" indent="-381000" algn="ctr" rtl="0">
              <a:spcBef>
                <a:spcPts val="1600"/>
              </a:spcBef>
              <a:spcAft>
                <a:spcPts val="1600"/>
              </a:spcAft>
              <a:buClr>
                <a:schemeClr val="lt2"/>
              </a:buClr>
              <a:buSzPts val="2400"/>
              <a:buChar char="■"/>
              <a:defRPr sz="2400">
                <a:solidFill>
                  <a:schemeClr val="lt2"/>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Staatliches"/>
              <a:buNone/>
              <a:defRPr sz="2800">
                <a:solidFill>
                  <a:schemeClr val="dk2"/>
                </a:solidFill>
                <a:latin typeface="Staatliches"/>
                <a:ea typeface="Staatliches"/>
                <a:cs typeface="Staatliches"/>
                <a:sym typeface="Staatliches"/>
              </a:defRPr>
            </a:lvl1pPr>
            <a:lvl2pPr lvl="1">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2pPr>
            <a:lvl3pPr lvl="2">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3pPr>
            <a:lvl4pPr lvl="3">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4pPr>
            <a:lvl5pPr lvl="4">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5pPr>
            <a:lvl6pPr lvl="5">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6pPr>
            <a:lvl7pPr lvl="6">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7pPr>
            <a:lvl8pPr lvl="7">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8pPr>
            <a:lvl9pPr lvl="8">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2"/>
              </a:buClr>
              <a:buSzPts val="1800"/>
              <a:buFont typeface="Raleway"/>
              <a:buChar char="●"/>
              <a:defRPr sz="1800">
                <a:solidFill>
                  <a:schemeClr val="dk2"/>
                </a:solidFill>
                <a:latin typeface="Raleway"/>
                <a:ea typeface="Raleway"/>
                <a:cs typeface="Raleway"/>
                <a:sym typeface="Raleway"/>
              </a:defRPr>
            </a:lvl1pPr>
            <a:lvl2pPr marL="914400" lvl="1"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2pPr>
            <a:lvl3pPr marL="1371600" lvl="2"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3pPr>
            <a:lvl4pPr marL="1828800" lvl="3"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4pPr>
            <a:lvl5pPr marL="2286000" lvl="4"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5pPr>
            <a:lvl6pPr marL="2743200" lvl="5"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6pPr>
            <a:lvl7pPr marL="3200400" lvl="6"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7pPr>
            <a:lvl8pPr marL="3657600" lvl="7"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8pPr>
            <a:lvl9pPr marL="4114800" lvl="8" indent="-317500">
              <a:lnSpc>
                <a:spcPct val="100000"/>
              </a:lnSpc>
              <a:spcBef>
                <a:spcPts val="1600"/>
              </a:spcBef>
              <a:spcAft>
                <a:spcPts val="1600"/>
              </a:spcAft>
              <a:buClr>
                <a:schemeClr val="dk2"/>
              </a:buClr>
              <a:buSzPts val="1400"/>
              <a:buFont typeface="Raleway"/>
              <a:buChar char="■"/>
              <a:defRPr>
                <a:solidFill>
                  <a:schemeClr val="dk2"/>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5" r:id="rId2"/>
    <p:sldLayoutId id="2147483660"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37"/>
          <p:cNvPicPr preferRelativeResize="0"/>
          <p:nvPr/>
        </p:nvPicPr>
        <p:blipFill rotWithShape="1">
          <a:blip r:embed="rId3">
            <a:alphaModFix/>
            <a:extLst>
              <a:ext uri="{BEBA8EAE-BF5A-486C-A8C5-ECC9F3942E4B}">
                <a14:imgProps xmlns:a14="http://schemas.microsoft.com/office/drawing/2010/main">
                  <a14:imgLayer r:embed="rId4">
                    <a14:imgEffect>
                      <a14:brightnessContrast bright="-20000" contrast="40000"/>
                    </a14:imgEffect>
                  </a14:imgLayer>
                </a14:imgProps>
              </a:ext>
            </a:extLst>
          </a:blip>
          <a:srcRect t="173" b="1611"/>
          <a:stretch/>
        </p:blipFill>
        <p:spPr>
          <a:xfrm>
            <a:off x="678657" y="652445"/>
            <a:ext cx="2540922" cy="2446020"/>
          </a:xfrm>
          <a:prstGeom prst="rect">
            <a:avLst/>
          </a:prstGeom>
          <a:noFill/>
          <a:ln w="28575">
            <a:solidFill>
              <a:schemeClr val="accent6">
                <a:lumMod val="25000"/>
              </a:schemeClr>
            </a:solidFill>
            <a:extLst>
              <a:ext uri="{C807C97D-BFC1-408E-A445-0C87EB9F89A2}">
                <ask:lineSketchStyleProps xmlns:ask="http://schemas.microsoft.com/office/drawing/2018/sketchyshapes">
                  <ask:type>
                    <ask:lineSketchNone/>
                  </ask:type>
                </ask:lineSketchStyleProps>
              </a:ext>
            </a:extLst>
          </a:ln>
        </p:spPr>
      </p:pic>
      <p:sp>
        <p:nvSpPr>
          <p:cNvPr id="226" name="Google Shape;226;p37"/>
          <p:cNvSpPr txBox="1">
            <a:spLocks noGrp="1"/>
          </p:cNvSpPr>
          <p:nvPr>
            <p:ph type="title"/>
          </p:nvPr>
        </p:nvSpPr>
        <p:spPr>
          <a:xfrm>
            <a:off x="3512820" y="619585"/>
            <a:ext cx="4952523" cy="3716195"/>
          </a:xfrm>
          <a:prstGeom prst="rect">
            <a:avLst/>
          </a:prstGeom>
        </p:spPr>
        <p:txBody>
          <a:bodyPr spcFirstLastPara="1" wrap="square" lIns="91425" tIns="91425" rIns="91425" bIns="91425" anchor="t" anchorCtr="0">
            <a:noAutofit/>
          </a:bodyPr>
          <a:lstStyle/>
          <a:p>
            <a:pPr lvl="0" algn="ctr" rtl="1"/>
            <a:r>
              <a:rPr lang="ar-IQ" sz="4800" b="1" dirty="0">
                <a:latin typeface="+mn-lt"/>
                <a:cs typeface="+mj-cs"/>
              </a:rPr>
              <a:t>الجامعة المستنصرية</a:t>
            </a:r>
            <a:br>
              <a:rPr lang="ar-IQ" sz="4800" b="1" dirty="0">
                <a:latin typeface="+mn-lt"/>
                <a:cs typeface="+mj-cs"/>
              </a:rPr>
            </a:br>
            <a:r>
              <a:rPr lang="ar-IQ" sz="4800" b="1" dirty="0">
                <a:latin typeface="+mn-lt"/>
                <a:cs typeface="+mj-cs"/>
              </a:rPr>
              <a:t>كلية القانون</a:t>
            </a:r>
            <a:br>
              <a:rPr lang="en-US" sz="4800" b="1" dirty="0">
                <a:latin typeface="+mn-lt"/>
                <a:cs typeface="+mj-cs"/>
              </a:rPr>
            </a:br>
            <a:br>
              <a:rPr lang="en-US" sz="4800" b="1" dirty="0">
                <a:latin typeface="+mn-lt"/>
                <a:cs typeface="+mj-cs"/>
              </a:rPr>
            </a:br>
            <a:r>
              <a:rPr lang="ar-IQ" b="1" dirty="0">
                <a:latin typeface="+mn-lt"/>
                <a:cs typeface="+mj-cs"/>
              </a:rPr>
              <a:t>المنظمـات الدوليــة</a:t>
            </a:r>
            <a:endParaRPr sz="4800" b="1" dirty="0">
              <a:latin typeface="+mn-lt"/>
              <a:cs typeface="+mj-cs"/>
            </a:endParaRPr>
          </a:p>
        </p:txBody>
      </p:sp>
      <p:sp>
        <p:nvSpPr>
          <p:cNvPr id="227" name="Google Shape;227;p37"/>
          <p:cNvSpPr txBox="1">
            <a:spLocks noGrp="1"/>
          </p:cNvSpPr>
          <p:nvPr>
            <p:ph type="body" idx="1"/>
          </p:nvPr>
        </p:nvSpPr>
        <p:spPr>
          <a:xfrm>
            <a:off x="678657" y="3347070"/>
            <a:ext cx="2540922" cy="1176845"/>
          </a:xfrm>
          <a:prstGeom prst="rect">
            <a:avLst/>
          </a:prstGeom>
        </p:spPr>
        <p:txBody>
          <a:bodyPr spcFirstLastPara="1" wrap="square" lIns="91425" tIns="91425" rIns="91425" bIns="91425" anchor="t" anchorCtr="0">
            <a:noAutofit/>
          </a:bodyPr>
          <a:lstStyle/>
          <a:p>
            <a:pPr marL="0" lvl="0" indent="0" algn="ctr" rtl="1">
              <a:lnSpc>
                <a:spcPct val="150000"/>
              </a:lnSpc>
              <a:spcBef>
                <a:spcPts val="0"/>
              </a:spcBef>
              <a:buNone/>
            </a:pPr>
            <a:r>
              <a:rPr lang="ar-IQ" sz="2000" b="1" dirty="0">
                <a:cs typeface="+mj-cs"/>
              </a:rPr>
              <a:t>تدريسي </a:t>
            </a:r>
          </a:p>
          <a:p>
            <a:pPr marL="0" lvl="0" indent="0" algn="ctr" rtl="1">
              <a:lnSpc>
                <a:spcPct val="150000"/>
              </a:lnSpc>
              <a:spcBef>
                <a:spcPts val="0"/>
              </a:spcBef>
              <a:buNone/>
            </a:pPr>
            <a:r>
              <a:rPr lang="ar-IQ" sz="2000" b="1" dirty="0" err="1">
                <a:cs typeface="+mj-cs"/>
              </a:rPr>
              <a:t>أ.م.د</a:t>
            </a:r>
            <a:r>
              <a:rPr lang="ar-IQ" sz="2000" b="1" dirty="0">
                <a:cs typeface="+mj-cs"/>
              </a:rPr>
              <a:t> مالك منسي الحسيني</a:t>
            </a:r>
            <a:endParaRPr sz="2400" b="1" dirty="0">
              <a:cs typeface="+mj-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0"/>
          <p:cNvSpPr txBox="1">
            <a:spLocks noGrp="1"/>
          </p:cNvSpPr>
          <p:nvPr>
            <p:ph type="body" idx="1"/>
          </p:nvPr>
        </p:nvSpPr>
        <p:spPr>
          <a:xfrm>
            <a:off x="464344" y="1185225"/>
            <a:ext cx="8215312" cy="3193894"/>
          </a:xfrm>
          <a:prstGeom prst="rect">
            <a:avLst/>
          </a:prstGeom>
        </p:spPr>
        <p:txBody>
          <a:bodyPr spcFirstLastPara="1" wrap="square" lIns="91425" tIns="91425" rIns="91425" bIns="91425" anchor="t" anchorCtr="0">
            <a:noAutofit/>
          </a:bodyPr>
          <a:lstStyle/>
          <a:p>
            <a:pPr marL="0" lvl="0" indent="0" algn="just" rtl="1">
              <a:spcBef>
                <a:spcPts val="0"/>
              </a:spcBef>
              <a:buNone/>
            </a:pPr>
            <a:r>
              <a:rPr lang="ar-IQ" sz="1800" dirty="0">
                <a:solidFill>
                  <a:schemeClr val="dk2"/>
                </a:solidFill>
                <a:latin typeface="Times New Roman" panose="02020603050405020304" pitchFamily="18" charset="0"/>
                <a:cs typeface="Times New Roman" panose="02020603050405020304" pitchFamily="18" charset="0"/>
              </a:rPr>
              <a:t>الاتصال المتبادل هو روح الحياة الاجتماعية . واذا كانت مقتضيات الحياة في المجتمعات الإنسانية الداخلية تدفع الإنسان إلى الاتصال بغيره لإشباع حاجاته فإن الحياة داخل المجتمع الدولي تتطلب نفس الشيء، فمقتضيات الحياة الدولية تجعل الاتصال وتبادل العلاقات فيما بين الوحدات القانونية الدولية ضرورة أساسية لتحقيق وحماية المصالح المتبادلة بينها. هذه المصالح المتمثلة أساسا في مصالح سياسية واقتصادية واجتماعية وثقافية.</a:t>
            </a:r>
          </a:p>
          <a:p>
            <a:pPr marL="0" lvl="0" indent="0" algn="just" rtl="1">
              <a:spcBef>
                <a:spcPts val="0"/>
              </a:spcBef>
              <a:buNone/>
            </a:pPr>
            <a:endParaRPr lang="ar-IQ" sz="800" dirty="0">
              <a:solidFill>
                <a:schemeClr val="dk2"/>
              </a:solidFill>
              <a:latin typeface="Times New Roman" panose="02020603050405020304" pitchFamily="18" charset="0"/>
              <a:cs typeface="Times New Roman" panose="02020603050405020304" pitchFamily="18" charset="0"/>
            </a:endParaRPr>
          </a:p>
          <a:p>
            <a:pPr marL="0" lvl="0" indent="0" algn="just" rtl="1">
              <a:spcBef>
                <a:spcPts val="0"/>
              </a:spcBef>
              <a:buNone/>
            </a:pPr>
            <a:r>
              <a:rPr lang="ar-IQ" sz="1800" dirty="0">
                <a:solidFill>
                  <a:schemeClr val="dk2"/>
                </a:solidFill>
                <a:latin typeface="Times New Roman" panose="02020603050405020304" pitchFamily="18" charset="0"/>
                <a:cs typeface="Times New Roman" panose="02020603050405020304" pitchFamily="18" charset="0"/>
              </a:rPr>
              <a:t>لقد تميز المجتمع الدولي في بداية تطوره بانقسام الجماعة الدولية إلى أنظمة سياسية انفرادية مستقلة كل منها عن الاخرى. وهذه الأنظمة هي التي أطلق عليها اصلاح الدولة. وإن هذه الأنظمة أي الدول قد وصلت إلى مرحلة الاضرار إلى تبادل الاتصالات لإشباع الحاجات المتبادلة وذلك عن طريق الدخول في علاقات منظمة لنواحي المصالح والحاجات وإرسال البعثات الدبلوماسية والقنصلية وفق قواعد جرى التعارف عليها. ولقد حدث تطور وتقدم في هذا الاتجاه تمثل في ابرام العديد من الاتفاقيات الدولية المنظمة للشؤون والمصالح والحاجات المتبادلة فيما بين الدول.</a:t>
            </a:r>
          </a:p>
          <a:p>
            <a:pPr marL="0" lvl="0" indent="0" algn="just" rtl="1">
              <a:spcBef>
                <a:spcPts val="0"/>
              </a:spcBef>
              <a:spcAft>
                <a:spcPts val="1600"/>
              </a:spcAft>
              <a:buNone/>
            </a:pPr>
            <a:endParaRPr dirty="0">
              <a:solidFill>
                <a:schemeClr val="dk2"/>
              </a:solidFill>
              <a:latin typeface="Times New Roman" panose="02020603050405020304" pitchFamily="18" charset="0"/>
              <a:cs typeface="Times New Roman" panose="02020603050405020304" pitchFamily="18" charset="0"/>
            </a:endParaRPr>
          </a:p>
        </p:txBody>
      </p:sp>
      <p:sp>
        <p:nvSpPr>
          <p:cNvPr id="172" name="Google Shape;172;p30"/>
          <p:cNvSpPr txBox="1">
            <a:spLocks noGrp="1"/>
          </p:cNvSpPr>
          <p:nvPr>
            <p:ph type="title"/>
          </p:nvPr>
        </p:nvSpPr>
        <p:spPr>
          <a:xfrm>
            <a:off x="421481" y="441225"/>
            <a:ext cx="8258175" cy="7440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ar-IQ" b="1" dirty="0">
                <a:latin typeface="Times New Roman" panose="02020603050405020304" pitchFamily="18" charset="0"/>
                <a:cs typeface="Times New Roman" panose="02020603050405020304" pitchFamily="18" charset="0"/>
              </a:rPr>
              <a:t>نشأة فكرة التنظيم الدولي وتطورها</a:t>
            </a:r>
            <a:endParaRPr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8" name="Google Shape;171;p30">
            <a:extLst>
              <a:ext uri="{FF2B5EF4-FFF2-40B4-BE49-F238E27FC236}">
                <a16:creationId xmlns:a16="http://schemas.microsoft.com/office/drawing/2014/main" id="{E864DB06-A940-411A-B772-85925C86E2A2}"/>
              </a:ext>
            </a:extLst>
          </p:cNvPr>
          <p:cNvSpPr txBox="1">
            <a:spLocks noGrp="1"/>
          </p:cNvSpPr>
          <p:nvPr>
            <p:ph type="body" idx="1"/>
          </p:nvPr>
        </p:nvSpPr>
        <p:spPr>
          <a:xfrm>
            <a:off x="434664" y="2091699"/>
            <a:ext cx="8215312" cy="2680532"/>
          </a:xfrm>
          <a:prstGeom prst="rect">
            <a:avLst/>
          </a:prstGeom>
        </p:spPr>
        <p:txBody>
          <a:bodyPr spcFirstLastPara="1" wrap="square" lIns="91425" tIns="91425" rIns="91425" bIns="91425" anchor="t" anchorCtr="0">
            <a:noAutofit/>
          </a:bodyPr>
          <a:lstStyle/>
          <a:p>
            <a:pPr marL="230188" lvl="0" indent="0" algn="just"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لقد شهدت هذه المرحلة ومنذ بداية القرن التاسع عشر العديد من المؤتمرات الدولية التي شارك فيها رؤساء الدول الأوربية خاصة بعد هزيمة نابليون عام 1815 أمام القوى العظمى في ذلك الوقت وهي (بروسيا والنمسا وروسيا) التي أعلنت في مؤتمر فيينا الذي عقد في 13 آذار/مارس 1815 بأن نابليون يعتبر عدو العالم بسبب إثارته للحرب وإن الأمر يتطلب البحث عن السبل التي تكفل إقامة سلام دائمة في أوربا والعالم بأكمله.</a:t>
            </a:r>
          </a:p>
          <a:p>
            <a:pPr marL="282575" lvl="0" indent="290513" algn="just" rtl="1">
              <a:spcBef>
                <a:spcPts val="0"/>
              </a:spcBef>
              <a:buNone/>
            </a:pPr>
            <a:endParaRPr lang="ar-IQ" sz="1050" dirty="0">
              <a:solidFill>
                <a:schemeClr val="bg1"/>
              </a:solidFill>
              <a:latin typeface="Times New Roman" panose="02020603050405020304" pitchFamily="18" charset="0"/>
              <a:cs typeface="Times New Roman" panose="02020603050405020304" pitchFamily="18" charset="0"/>
            </a:endParaRPr>
          </a:p>
          <a:p>
            <a:pPr marL="282575" lvl="0" indent="290513" algn="just"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وفي 16 أيلول / سبتمبر 1815 أنشأت كل من روسيا وبروسيا والنمسا التحالف المقدس بقصد إقامة سلم دائم يكفل استقرار نظم الحكم فيها وإيجاد نظام أفضل للعلاقات الدولية وبناء مجتمع أوربي متفاهم ومتحد ودعيت كل الدول الأوربية للانضمام إليه قبلت جميعها عدا بريطانيا.</a:t>
            </a:r>
          </a:p>
          <a:p>
            <a:pPr marL="342900" lvl="0" indent="-342900" algn="just" rtl="1">
              <a:spcBef>
                <a:spcPts val="0"/>
              </a:spcBef>
              <a:buFont typeface="+mj-lt"/>
              <a:buAutoNum type="arabicPeriod"/>
            </a:pPr>
            <a:endParaRPr lang="ar-IQ" sz="1800" dirty="0">
              <a:solidFill>
                <a:schemeClr val="bg1"/>
              </a:solidFill>
              <a:latin typeface="Times New Roman" panose="02020603050405020304" pitchFamily="18" charset="0"/>
              <a:cs typeface="Times New Roman" panose="02020603050405020304" pitchFamily="18" charset="0"/>
            </a:endParaRPr>
          </a:p>
          <a:p>
            <a:pPr marL="342900" lvl="0" indent="-342900" algn="just" rtl="1">
              <a:spcBef>
                <a:spcPts val="0"/>
              </a:spcBef>
              <a:buFont typeface="+mj-lt"/>
              <a:buAutoNum type="arabicPeriod"/>
            </a:pPr>
            <a:endParaRPr lang="ar-IQ" sz="1800" dirty="0">
              <a:solidFill>
                <a:schemeClr val="bg1"/>
              </a:solidFill>
              <a:latin typeface="Times New Roman" panose="02020603050405020304" pitchFamily="18" charset="0"/>
              <a:cs typeface="Times New Roman" panose="02020603050405020304" pitchFamily="18" charset="0"/>
            </a:endParaRPr>
          </a:p>
          <a:p>
            <a:pPr marL="342900" lvl="0" indent="-342900" algn="just" rtl="1">
              <a:spcBef>
                <a:spcPts val="0"/>
              </a:spcBef>
              <a:buFont typeface="+mj-lt"/>
              <a:buAutoNum type="arabicPeriod"/>
            </a:pPr>
            <a:endParaRPr lang="en-US" sz="1800" dirty="0">
              <a:solidFill>
                <a:schemeClr val="bg1"/>
              </a:solidFill>
              <a:latin typeface="Times New Roman" panose="02020603050405020304" pitchFamily="18" charset="0"/>
              <a:cs typeface="Times New Roman" panose="02020603050405020304" pitchFamily="18" charset="0"/>
            </a:endParaRPr>
          </a:p>
        </p:txBody>
      </p:sp>
      <p:sp>
        <p:nvSpPr>
          <p:cNvPr id="9" name="Google Shape;172;p30">
            <a:extLst>
              <a:ext uri="{FF2B5EF4-FFF2-40B4-BE49-F238E27FC236}">
                <a16:creationId xmlns:a16="http://schemas.microsoft.com/office/drawing/2014/main" id="{8F1E8349-5E2F-471A-B8E6-538CE845D9C9}"/>
              </a:ext>
            </a:extLst>
          </p:cNvPr>
          <p:cNvSpPr txBox="1">
            <a:spLocks noGrp="1"/>
          </p:cNvSpPr>
          <p:nvPr>
            <p:ph type="title"/>
          </p:nvPr>
        </p:nvSpPr>
        <p:spPr>
          <a:xfrm>
            <a:off x="421481" y="441225"/>
            <a:ext cx="8258175" cy="1558560"/>
          </a:xfrm>
          <a:prstGeom prst="rect">
            <a:avLst/>
          </a:prstGeom>
        </p:spPr>
        <p:txBody>
          <a:bodyPr spcFirstLastPara="1" wrap="square" lIns="91425" tIns="91425" rIns="91425" bIns="91425" anchor="t" anchorCtr="0">
            <a:noAutofit/>
          </a:bodyPr>
          <a:lstStyle/>
          <a:p>
            <a:pPr rtl="1"/>
            <a:r>
              <a:rPr lang="ar-IQ" sz="3600" b="1" i="0" u="none" strike="noStrike" baseline="0" dirty="0">
                <a:latin typeface="Times New Roman" panose="02020603050405020304" pitchFamily="18" charset="0"/>
                <a:cs typeface="Times New Roman" panose="02020603050405020304" pitchFamily="18" charset="0"/>
              </a:rPr>
              <a:t>التطور التاريخي للتنظيم الدولي:</a:t>
            </a:r>
            <a:br>
              <a:rPr lang="ar-IQ" sz="3600" b="1" i="0" u="none" strike="noStrike" baseline="0" dirty="0">
                <a:latin typeface="Times New Roman" panose="02020603050405020304" pitchFamily="18" charset="0"/>
                <a:cs typeface="Times New Roman" panose="02020603050405020304" pitchFamily="18" charset="0"/>
              </a:rPr>
            </a:br>
            <a:r>
              <a:rPr lang="ar-IQ" sz="1800" dirty="0">
                <a:solidFill>
                  <a:schemeClr val="bg1"/>
                </a:solidFill>
                <a:latin typeface="Times New Roman" panose="02020603050405020304" pitchFamily="18" charset="0"/>
                <a:cs typeface="Times New Roman" panose="02020603050405020304" pitchFamily="18" charset="0"/>
              </a:rPr>
              <a:t>يمكن تقسيم المراحل التي مر بها التنظيم الدولي إلى ثلاث مراحل هي، مرحلة ما قبل عصبة الأمم، ثم مرحلة إنشاء عصبة الأمم، ثم المرحلة الأخيرة وهي مرحلة إنشاء منظمة الأمم المتحدة والعديد من المنظمات الأخرى.</a:t>
            </a:r>
            <a:br>
              <a:rPr lang="ar-IQ" sz="4400" dirty="0">
                <a:solidFill>
                  <a:schemeClr val="bg1"/>
                </a:solidFill>
                <a:latin typeface="Times New Roman" panose="02020603050405020304" pitchFamily="18" charset="0"/>
                <a:cs typeface="Times New Roman" panose="02020603050405020304" pitchFamily="18" charset="0"/>
              </a:rPr>
            </a:br>
            <a:endParaRPr sz="4400" b="1" dirty="0">
              <a:latin typeface="Times New Roman" panose="02020603050405020304" pitchFamily="18" charset="0"/>
              <a:cs typeface="Times New Roman" panose="02020603050405020304" pitchFamily="18" charset="0"/>
            </a:endParaRPr>
          </a:p>
        </p:txBody>
      </p:sp>
      <p:sp>
        <p:nvSpPr>
          <p:cNvPr id="4" name="Google Shape;172;p30">
            <a:extLst>
              <a:ext uri="{FF2B5EF4-FFF2-40B4-BE49-F238E27FC236}">
                <a16:creationId xmlns:a16="http://schemas.microsoft.com/office/drawing/2014/main" id="{369F78EC-0B9F-4C3A-868A-25D6D1DB762E}"/>
              </a:ext>
            </a:extLst>
          </p:cNvPr>
          <p:cNvSpPr txBox="1">
            <a:spLocks/>
          </p:cNvSpPr>
          <p:nvPr/>
        </p:nvSpPr>
        <p:spPr>
          <a:xfrm>
            <a:off x="507207" y="1610145"/>
            <a:ext cx="8258175" cy="7792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2"/>
              </a:buClr>
              <a:buSzPts val="2400"/>
              <a:buFont typeface="Staatliches"/>
              <a:buNone/>
              <a:defRPr sz="2400" b="0" i="0" u="none" strike="noStrike" cap="none">
                <a:solidFill>
                  <a:schemeClr val="lt2"/>
                </a:solidFill>
                <a:latin typeface="Staatliches"/>
                <a:ea typeface="Staatliches"/>
                <a:cs typeface="Staatliches"/>
                <a:sym typeface="Staatliches"/>
              </a:defRPr>
            </a:lvl1pPr>
            <a:lvl2pPr marR="0" lvl="1" algn="l" rtl="0">
              <a:lnSpc>
                <a:spcPct val="100000"/>
              </a:lnSpc>
              <a:spcBef>
                <a:spcPts val="0"/>
              </a:spcBef>
              <a:spcAft>
                <a:spcPts val="0"/>
              </a:spcAft>
              <a:buClr>
                <a:schemeClr val="lt2"/>
              </a:buClr>
              <a:buSzPts val="2400"/>
              <a:buFont typeface="Staatliches"/>
              <a:buNone/>
              <a:defRPr sz="2400" b="0" i="0" u="none" strike="noStrike" cap="none">
                <a:solidFill>
                  <a:schemeClr val="lt2"/>
                </a:solidFill>
                <a:latin typeface="Staatliches"/>
                <a:ea typeface="Staatliches"/>
                <a:cs typeface="Staatliches"/>
                <a:sym typeface="Staatliches"/>
              </a:defRPr>
            </a:lvl2pPr>
            <a:lvl3pPr marR="0" lvl="2" algn="l" rtl="0">
              <a:lnSpc>
                <a:spcPct val="100000"/>
              </a:lnSpc>
              <a:spcBef>
                <a:spcPts val="0"/>
              </a:spcBef>
              <a:spcAft>
                <a:spcPts val="0"/>
              </a:spcAft>
              <a:buClr>
                <a:schemeClr val="lt2"/>
              </a:buClr>
              <a:buSzPts val="2400"/>
              <a:buFont typeface="Staatliches"/>
              <a:buNone/>
              <a:defRPr sz="2400" b="0" i="0" u="none" strike="noStrike" cap="none">
                <a:solidFill>
                  <a:schemeClr val="lt2"/>
                </a:solidFill>
                <a:latin typeface="Staatliches"/>
                <a:ea typeface="Staatliches"/>
                <a:cs typeface="Staatliches"/>
                <a:sym typeface="Staatliches"/>
              </a:defRPr>
            </a:lvl3pPr>
            <a:lvl4pPr marR="0" lvl="3" algn="l" rtl="0">
              <a:lnSpc>
                <a:spcPct val="100000"/>
              </a:lnSpc>
              <a:spcBef>
                <a:spcPts val="0"/>
              </a:spcBef>
              <a:spcAft>
                <a:spcPts val="0"/>
              </a:spcAft>
              <a:buClr>
                <a:schemeClr val="lt2"/>
              </a:buClr>
              <a:buSzPts val="2400"/>
              <a:buFont typeface="Staatliches"/>
              <a:buNone/>
              <a:defRPr sz="2400" b="0" i="0" u="none" strike="noStrike" cap="none">
                <a:solidFill>
                  <a:schemeClr val="lt2"/>
                </a:solidFill>
                <a:latin typeface="Staatliches"/>
                <a:ea typeface="Staatliches"/>
                <a:cs typeface="Staatliches"/>
                <a:sym typeface="Staatliches"/>
              </a:defRPr>
            </a:lvl4pPr>
            <a:lvl5pPr marR="0" lvl="4" algn="l" rtl="0">
              <a:lnSpc>
                <a:spcPct val="100000"/>
              </a:lnSpc>
              <a:spcBef>
                <a:spcPts val="0"/>
              </a:spcBef>
              <a:spcAft>
                <a:spcPts val="0"/>
              </a:spcAft>
              <a:buClr>
                <a:schemeClr val="lt2"/>
              </a:buClr>
              <a:buSzPts val="2400"/>
              <a:buFont typeface="Staatliches"/>
              <a:buNone/>
              <a:defRPr sz="2400" b="0" i="0" u="none" strike="noStrike" cap="none">
                <a:solidFill>
                  <a:schemeClr val="lt2"/>
                </a:solidFill>
                <a:latin typeface="Staatliches"/>
                <a:ea typeface="Staatliches"/>
                <a:cs typeface="Staatliches"/>
                <a:sym typeface="Staatliches"/>
              </a:defRPr>
            </a:lvl5pPr>
            <a:lvl6pPr marR="0" lvl="5" algn="l" rtl="0">
              <a:lnSpc>
                <a:spcPct val="100000"/>
              </a:lnSpc>
              <a:spcBef>
                <a:spcPts val="0"/>
              </a:spcBef>
              <a:spcAft>
                <a:spcPts val="0"/>
              </a:spcAft>
              <a:buClr>
                <a:schemeClr val="lt2"/>
              </a:buClr>
              <a:buSzPts val="2400"/>
              <a:buFont typeface="Staatliches"/>
              <a:buNone/>
              <a:defRPr sz="2400" b="0" i="0" u="none" strike="noStrike" cap="none">
                <a:solidFill>
                  <a:schemeClr val="lt2"/>
                </a:solidFill>
                <a:latin typeface="Staatliches"/>
                <a:ea typeface="Staatliches"/>
                <a:cs typeface="Staatliches"/>
                <a:sym typeface="Staatliches"/>
              </a:defRPr>
            </a:lvl6pPr>
            <a:lvl7pPr marR="0" lvl="6" algn="l" rtl="0">
              <a:lnSpc>
                <a:spcPct val="100000"/>
              </a:lnSpc>
              <a:spcBef>
                <a:spcPts val="0"/>
              </a:spcBef>
              <a:spcAft>
                <a:spcPts val="0"/>
              </a:spcAft>
              <a:buClr>
                <a:schemeClr val="lt2"/>
              </a:buClr>
              <a:buSzPts val="2400"/>
              <a:buFont typeface="Staatliches"/>
              <a:buNone/>
              <a:defRPr sz="2400" b="0" i="0" u="none" strike="noStrike" cap="none">
                <a:solidFill>
                  <a:schemeClr val="lt2"/>
                </a:solidFill>
                <a:latin typeface="Staatliches"/>
                <a:ea typeface="Staatliches"/>
                <a:cs typeface="Staatliches"/>
                <a:sym typeface="Staatliches"/>
              </a:defRPr>
            </a:lvl7pPr>
            <a:lvl8pPr marR="0" lvl="7" algn="l" rtl="0">
              <a:lnSpc>
                <a:spcPct val="100000"/>
              </a:lnSpc>
              <a:spcBef>
                <a:spcPts val="0"/>
              </a:spcBef>
              <a:spcAft>
                <a:spcPts val="0"/>
              </a:spcAft>
              <a:buClr>
                <a:schemeClr val="lt2"/>
              </a:buClr>
              <a:buSzPts val="2400"/>
              <a:buFont typeface="Staatliches"/>
              <a:buNone/>
              <a:defRPr sz="2400" b="0" i="0" u="none" strike="noStrike" cap="none">
                <a:solidFill>
                  <a:schemeClr val="lt2"/>
                </a:solidFill>
                <a:latin typeface="Staatliches"/>
                <a:ea typeface="Staatliches"/>
                <a:cs typeface="Staatliches"/>
                <a:sym typeface="Staatliches"/>
              </a:defRPr>
            </a:lvl8pPr>
            <a:lvl9pPr marR="0" lvl="8" algn="l" rtl="0">
              <a:lnSpc>
                <a:spcPct val="100000"/>
              </a:lnSpc>
              <a:spcBef>
                <a:spcPts val="0"/>
              </a:spcBef>
              <a:spcAft>
                <a:spcPts val="0"/>
              </a:spcAft>
              <a:buClr>
                <a:schemeClr val="lt2"/>
              </a:buClr>
              <a:buSzPts val="2400"/>
              <a:buFont typeface="Staatliches"/>
              <a:buNone/>
              <a:defRPr sz="2400" b="0" i="0" u="none" strike="noStrike" cap="none">
                <a:solidFill>
                  <a:schemeClr val="lt2"/>
                </a:solidFill>
                <a:latin typeface="Staatliches"/>
                <a:ea typeface="Staatliches"/>
                <a:cs typeface="Staatliches"/>
                <a:sym typeface="Staatliches"/>
              </a:defRPr>
            </a:lvl9pPr>
          </a:lstStyle>
          <a:p>
            <a:pPr marL="0" lvl="0" indent="0" algn="just" rtl="1">
              <a:spcBef>
                <a:spcPts val="0"/>
              </a:spcBef>
              <a:buNone/>
            </a:pPr>
            <a:r>
              <a:rPr lang="ar-IQ" sz="2800" dirty="0">
                <a:solidFill>
                  <a:schemeClr val="bg1"/>
                </a:solidFill>
                <a:latin typeface="Times New Roman" panose="02020603050405020304" pitchFamily="18" charset="0"/>
                <a:cs typeface="Times New Roman" panose="02020603050405020304" pitchFamily="18" charset="0"/>
              </a:rPr>
              <a:t>1. مرحلة ما قبل عصبة الأمم: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0"/>
          <p:cNvSpPr txBox="1">
            <a:spLocks noGrp="1"/>
          </p:cNvSpPr>
          <p:nvPr>
            <p:ph type="body" idx="1"/>
          </p:nvPr>
        </p:nvSpPr>
        <p:spPr>
          <a:xfrm>
            <a:off x="464344" y="550127"/>
            <a:ext cx="8215312" cy="4096214"/>
          </a:xfrm>
          <a:prstGeom prst="rect">
            <a:avLst/>
          </a:prstGeom>
        </p:spPr>
        <p:txBody>
          <a:bodyPr spcFirstLastPara="1" wrap="square" lIns="91425" tIns="91425" rIns="91425" bIns="91425" anchor="t" anchorCtr="0">
            <a:noAutofit/>
          </a:bodyPr>
          <a:lstStyle/>
          <a:p>
            <a:pPr marL="0" lvl="0" indent="282575" algn="just" rtl="1">
              <a:spcBef>
                <a:spcPts val="0"/>
              </a:spcBef>
              <a:buNone/>
            </a:pPr>
            <a:r>
              <a:rPr lang="ar-IQ" sz="1800" dirty="0">
                <a:solidFill>
                  <a:schemeClr val="dk2"/>
                </a:solidFill>
                <a:latin typeface="Times New Roman" panose="02020603050405020304" pitchFamily="18" charset="0"/>
                <a:cs typeface="Times New Roman" panose="02020603050405020304" pitchFamily="18" charset="0"/>
              </a:rPr>
              <a:t>ويعتبر فقهاء القانون الدولي بأن أول تجربة للتنظيم الدولي الحديث تتمثل في إنشاء نظام الوفاق الأوربي الذي أنشئ في 20 تشرين الثاني / نوفمبر 1815 بين روسيا وبروسيا والنمسا بالإضافة إلى بريطانيا وفرنسا التي انضمت بعد ذلك، ويهدف هذا النظام إلى إيجاد مؤتمر يحقق وحدة ومصالح الدول الأوربية والحافظة على سلام أوربا والعالم كله من خلال المؤتمرات التي يتفق على عقدها.</a:t>
            </a:r>
          </a:p>
          <a:p>
            <a:pPr marL="0" lvl="0" indent="282575" algn="just" rtl="1">
              <a:spcBef>
                <a:spcPts val="0"/>
              </a:spcBef>
              <a:buNone/>
            </a:pPr>
            <a:r>
              <a:rPr lang="ar-IQ" sz="1800" dirty="0">
                <a:solidFill>
                  <a:schemeClr val="dk2"/>
                </a:solidFill>
                <a:latin typeface="Times New Roman" panose="02020603050405020304" pitchFamily="18" charset="0"/>
                <a:cs typeface="Times New Roman" panose="02020603050405020304" pitchFamily="18" charset="0"/>
              </a:rPr>
              <a:t>وقد ساعد نظام الوفاق الأوربي على استقرار العلاقات الدولية الأوربية ومنع نشوب الحرب في القارة الأوربية منذ تأسيسه عام 1815 وحتى قيام الحرب العالمية الأولى عام 1914، كما إنه كان بمثابة الإطار للتفاوض بين القوى الكبرى الأوربية لحل المشكلات الأوربية، ويمكن اعتبار مؤتمر السلام </a:t>
            </a:r>
            <a:r>
              <a:rPr lang="ar-IQ" sz="1800" dirty="0" err="1">
                <a:solidFill>
                  <a:schemeClr val="dk2"/>
                </a:solidFill>
                <a:latin typeface="Times New Roman" panose="02020603050405020304" pitchFamily="18" charset="0"/>
                <a:cs typeface="Times New Roman" panose="02020603050405020304" pitchFamily="18" charset="0"/>
              </a:rPr>
              <a:t>بلاهاي</a:t>
            </a:r>
            <a:r>
              <a:rPr lang="ar-IQ" sz="1800" dirty="0">
                <a:solidFill>
                  <a:schemeClr val="dk2"/>
                </a:solidFill>
                <a:latin typeface="Times New Roman" panose="02020603050405020304" pitchFamily="18" charset="0"/>
                <a:cs typeface="Times New Roman" panose="02020603050405020304" pitchFamily="18" charset="0"/>
              </a:rPr>
              <a:t> الذي دعا إليه قيصر روسيا وحضرته ست وعشرون دولة أوربية في المؤتمر الأول وأربع وأربعون دولة أوربية وأمريكية في المؤتمر الثاني علامة بارزة على طريق إنماء الجهود الجماعية لإقامة نظام دولي عالمي لا أوربي فقط وضرورة إشراك الدول الصغرى في هذا النظام .</a:t>
            </a:r>
            <a:endParaRPr lang="ar-IQ" sz="1800" dirty="0">
              <a:latin typeface="Times New Roman" panose="02020603050405020304" pitchFamily="18" charset="0"/>
              <a:cs typeface="Times New Roman" panose="02020603050405020304" pitchFamily="18" charset="0"/>
            </a:endParaRPr>
          </a:p>
          <a:p>
            <a:pPr marL="0" lvl="0" indent="282575" algn="just" rtl="1">
              <a:spcBef>
                <a:spcPts val="0"/>
              </a:spcBef>
              <a:buNone/>
            </a:pPr>
            <a:r>
              <a:rPr lang="ar-IQ" sz="1800" dirty="0">
                <a:solidFill>
                  <a:schemeClr val="dk2"/>
                </a:solidFill>
                <a:latin typeface="Times New Roman" panose="02020603050405020304" pitchFamily="18" charset="0"/>
                <a:cs typeface="Times New Roman" panose="02020603050405020304" pitchFamily="18" charset="0"/>
              </a:rPr>
              <a:t>وقد عقد مؤتمر لاهاي الأول عام 1899 والثاني عام 1907 وأسفر عن صياغة عدد من الاتفاقيات الدولية التي تتعلق بتقنين قوانين الحرب البرية والبحرية بالإضافة الى وضع بعض القواعد الخاصة بالتسوية السليمة للمنازعات الدولية عن طريق التحكيم.</a:t>
            </a:r>
          </a:p>
        </p:txBody>
      </p:sp>
    </p:spTree>
    <p:extLst>
      <p:ext uri="{BB962C8B-B14F-4D97-AF65-F5344CB8AC3E}">
        <p14:creationId xmlns:p14="http://schemas.microsoft.com/office/powerpoint/2010/main" val="223377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8" name="Google Shape;171;p30">
            <a:extLst>
              <a:ext uri="{FF2B5EF4-FFF2-40B4-BE49-F238E27FC236}">
                <a16:creationId xmlns:a16="http://schemas.microsoft.com/office/drawing/2014/main" id="{E864DB06-A940-411A-B772-85925C86E2A2}"/>
              </a:ext>
            </a:extLst>
          </p:cNvPr>
          <p:cNvSpPr txBox="1">
            <a:spLocks noGrp="1"/>
          </p:cNvSpPr>
          <p:nvPr>
            <p:ph type="body" idx="1"/>
          </p:nvPr>
        </p:nvSpPr>
        <p:spPr>
          <a:xfrm>
            <a:off x="464344" y="490654"/>
            <a:ext cx="8215312" cy="4140819"/>
          </a:xfrm>
          <a:prstGeom prst="rect">
            <a:avLst/>
          </a:prstGeom>
        </p:spPr>
        <p:txBody>
          <a:bodyPr spcFirstLastPara="1" wrap="square" lIns="91425" tIns="91425" rIns="91425" bIns="91425" anchor="t" anchorCtr="0">
            <a:noAutofit/>
          </a:bodyPr>
          <a:lstStyle/>
          <a:p>
            <a:pPr marL="0" lvl="0" indent="282575" algn="just"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كما شهد القرن التاسع عشر ظهور بعض المنظمات ذات الصفة الفنية مثل اللجان النهرية الدولية التي أنشأتها معاهدات باريس عام 1814 وفيينا عام 1815 لتنظيم الملاحة في الأنهار الدولية وإنشاء اللجنة الأوربية لنهر الراين عام 1814 ونهر </a:t>
            </a:r>
            <a:r>
              <a:rPr lang="ar-IQ" sz="1800" dirty="0" err="1">
                <a:solidFill>
                  <a:schemeClr val="bg1"/>
                </a:solidFill>
                <a:latin typeface="Times New Roman" panose="02020603050405020304" pitchFamily="18" charset="0"/>
                <a:cs typeface="Times New Roman" panose="02020603050405020304" pitchFamily="18" charset="0"/>
              </a:rPr>
              <a:t>ألدور</a:t>
            </a:r>
            <a:r>
              <a:rPr lang="ar-IQ" sz="1800" dirty="0">
                <a:solidFill>
                  <a:schemeClr val="bg1"/>
                </a:solidFill>
                <a:latin typeface="Times New Roman" panose="02020603050405020304" pitchFamily="18" charset="0"/>
                <a:cs typeface="Times New Roman" panose="02020603050405020304" pitchFamily="18" charset="0"/>
              </a:rPr>
              <a:t> عام 1835 ونهر </a:t>
            </a:r>
            <a:r>
              <a:rPr lang="ar-IQ" sz="1800" dirty="0" err="1">
                <a:solidFill>
                  <a:schemeClr val="bg1"/>
                </a:solidFill>
                <a:latin typeface="Times New Roman" panose="02020603050405020304" pitchFamily="18" charset="0"/>
                <a:cs typeface="Times New Roman" panose="02020603050405020304" pitchFamily="18" charset="0"/>
              </a:rPr>
              <a:t>ألبو</a:t>
            </a:r>
            <a:r>
              <a:rPr lang="ar-IQ" sz="1800" dirty="0">
                <a:solidFill>
                  <a:schemeClr val="bg1"/>
                </a:solidFill>
                <a:latin typeface="Times New Roman" panose="02020603050405020304" pitchFamily="18" charset="0"/>
                <a:cs typeface="Times New Roman" panose="02020603050405020304" pitchFamily="18" charset="0"/>
              </a:rPr>
              <a:t> 1849 ولجنة الدانوب عام 1856 التي تتولى سلطة إصدار القرارات الملزمة المتعلقة بالملاحة في هذه الأنهار.</a:t>
            </a:r>
          </a:p>
          <a:p>
            <a:pPr marL="0" lvl="0" indent="282575" algn="just"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كما تم إنشاء الاتحادات الدولية الإدارية منها اتحاد البرق العالمي عام 1865 واتحاد السكة الحديدية عام 1890 واتحاد حماية الملكية الصناعية عام 1883 والاتحاد البرلماني الدولي عام 1889 وجماعة القانون الدولي 1873 واتحاد البريد العالمي 1874 واللجنة الدولية للصليب الأحمر عام 1863 والجمعية الدولية لحماية العمل التي خلفتها منظمة العمل الدولية والمكتب الدولي للصحة العامة عام 1903 الذي خلفته منظمة الصحة العالمية والمكتب الدولي للزراعة عام 1905. </a:t>
            </a:r>
          </a:p>
          <a:p>
            <a:pPr marL="0" lvl="0" indent="282575" algn="just"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وفي الشؤون الاقتصادية أُنشئت عدة اتحادات دولية مثل اتحاد بروكسل عام 1890 لنشر التعريفات الجمركية واتحاد صناعة السكر عام 1902 والمعهد الزراعي الدولي 1905، وفي الشؤون العلمية تم أُنشاء المكتب الدولي للموازين والمقاييس 1875 والاتحادات المهتمة بحماية الملكية الأدبية والصناعية والفنية (1883-1889). </a:t>
            </a:r>
          </a:p>
          <a:p>
            <a:pPr marL="0" lvl="0" indent="282575" algn="just"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وقد تنوعت وتعدد الاتحادات مما جعلها تكون اتحادا يربط بينها ويتولى مهمة التنسيق بين أنشطتها سُمي اتحاد الجمعيات الدولية الذي أسس عام 1910. </a:t>
            </a:r>
          </a:p>
        </p:txBody>
      </p:sp>
    </p:spTree>
    <p:extLst>
      <p:ext uri="{BB962C8B-B14F-4D97-AF65-F5344CB8AC3E}">
        <p14:creationId xmlns:p14="http://schemas.microsoft.com/office/powerpoint/2010/main" val="2456366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0"/>
          <p:cNvSpPr txBox="1">
            <a:spLocks noGrp="1"/>
          </p:cNvSpPr>
          <p:nvPr>
            <p:ph type="body" idx="1"/>
          </p:nvPr>
        </p:nvSpPr>
        <p:spPr>
          <a:xfrm>
            <a:off x="464344" y="550127"/>
            <a:ext cx="8215312" cy="4096214"/>
          </a:xfrm>
          <a:prstGeom prst="rect">
            <a:avLst/>
          </a:prstGeom>
        </p:spPr>
        <p:txBody>
          <a:bodyPr spcFirstLastPara="1" wrap="square" lIns="91425" tIns="91425" rIns="91425" bIns="91425" anchor="t" anchorCtr="0">
            <a:noAutofit/>
          </a:bodyPr>
          <a:lstStyle/>
          <a:p>
            <a:pPr marL="0" lvl="0" indent="282575" algn="just" rtl="1">
              <a:spcBef>
                <a:spcPts val="0"/>
              </a:spcBef>
              <a:buNone/>
            </a:pPr>
            <a:r>
              <a:rPr lang="ar-IQ" sz="1800" dirty="0">
                <a:solidFill>
                  <a:schemeClr val="dk2"/>
                </a:solidFill>
                <a:latin typeface="Times New Roman" panose="02020603050405020304" pitchFamily="18" charset="0"/>
                <a:cs typeface="Times New Roman" panose="02020603050405020304" pitchFamily="18" charset="0"/>
              </a:rPr>
              <a:t>وهذه الاتحادات هي اتحادات فنية وليست سياسية أنشئت لإحساس الجماعة الدولية بضرورة وضع تنظيم دولي ينظم تبادل الخدمات بين الدول. وقد شهد العالم في عصرنا الحالي ميلاد العديد من المنظمات الدولية المتخصصة بالصورة التي نعرفها الآن والتي تزامنت مع ميلاد عصبة الأمم ثم مع قيام منظمة الأمم المتحدة.</a:t>
            </a:r>
          </a:p>
          <a:p>
            <a:pPr marL="0" lvl="0" indent="282575" algn="just" rtl="1">
              <a:spcBef>
                <a:spcPts val="0"/>
              </a:spcBef>
              <a:buNone/>
            </a:pPr>
            <a:endParaRPr lang="ar-IQ" sz="1000" dirty="0">
              <a:solidFill>
                <a:schemeClr val="dk2"/>
              </a:solidFill>
              <a:latin typeface="Times New Roman" panose="02020603050405020304" pitchFamily="18" charset="0"/>
              <a:cs typeface="Times New Roman" panose="02020603050405020304" pitchFamily="18" charset="0"/>
            </a:endParaRPr>
          </a:p>
          <a:p>
            <a:pPr marL="0" indent="0" algn="just" rtl="1">
              <a:buNone/>
            </a:pPr>
            <a:r>
              <a:rPr lang="ar-IQ" sz="2800" b="1" dirty="0">
                <a:latin typeface="Times New Roman" panose="02020603050405020304" pitchFamily="18" charset="0"/>
                <a:cs typeface="Times New Roman" panose="02020603050405020304" pitchFamily="18" charset="0"/>
              </a:rPr>
              <a:t>2. </a:t>
            </a:r>
            <a:r>
              <a:rPr lang="ar-IQ" sz="2800" b="1" dirty="0">
                <a:solidFill>
                  <a:schemeClr val="dk2"/>
                </a:solidFill>
                <a:latin typeface="Times New Roman" panose="02020603050405020304" pitchFamily="18" charset="0"/>
                <a:cs typeface="Times New Roman" panose="02020603050405020304" pitchFamily="18" charset="0"/>
              </a:rPr>
              <a:t>أنشاء عصبة الأمم</a:t>
            </a:r>
          </a:p>
          <a:p>
            <a:pPr marL="0" indent="0" algn="just" rtl="1">
              <a:buNone/>
            </a:pPr>
            <a:endParaRPr lang="ar-IQ" sz="700" dirty="0">
              <a:solidFill>
                <a:schemeClr val="dk2"/>
              </a:solidFill>
              <a:latin typeface="Times New Roman" panose="02020603050405020304" pitchFamily="18" charset="0"/>
              <a:cs typeface="Times New Roman" panose="02020603050405020304" pitchFamily="18" charset="0"/>
            </a:endParaRPr>
          </a:p>
          <a:p>
            <a:pPr marL="58738" indent="230188" algn="just" rtl="1">
              <a:buNone/>
            </a:pPr>
            <a:r>
              <a:rPr lang="ar-IQ" sz="1800" dirty="0">
                <a:solidFill>
                  <a:schemeClr val="dk2"/>
                </a:solidFill>
                <a:latin typeface="Times New Roman" panose="02020603050405020304" pitchFamily="18" charset="0"/>
                <a:cs typeface="Times New Roman" panose="02020603050405020304" pitchFamily="18" charset="0"/>
              </a:rPr>
              <a:t>أكدت المعارك الحربية التي دارت خلال الحرب العالمية الأولى 1914-1918 ضرورة تغيير </a:t>
            </a:r>
            <a:r>
              <a:rPr lang="ar-IQ" sz="1800" dirty="0">
                <a:latin typeface="Times New Roman" panose="02020603050405020304" pitchFamily="18" charset="0"/>
                <a:cs typeface="Times New Roman" panose="02020603050405020304" pitchFamily="18" charset="0"/>
              </a:rPr>
              <a:t> </a:t>
            </a:r>
            <a:r>
              <a:rPr lang="ar-IQ" sz="1800" dirty="0">
                <a:solidFill>
                  <a:schemeClr val="dk2"/>
                </a:solidFill>
                <a:latin typeface="Times New Roman" panose="02020603050405020304" pitchFamily="18" charset="0"/>
                <a:cs typeface="Times New Roman" panose="02020603050405020304" pitchFamily="18" charset="0"/>
              </a:rPr>
              <a:t>النظام الدولي التقليدي وإنشاء منظمة دولية تهدف إلى الحد من التسلح وتحقيق الأمن والسلام لجميع الدول ومنع الدول من استخدام القوة لحل المنازعات الدولية وإحلال نظام الأمن الجماعي محل الفردية السائدة في ذلك الوقت وإخضاع مبدأ السيادة لسلطة دولية تملك سلطة تنفيذ القرارات الصادرة رغما عن الدول الأعضاء في هذه المنظمة.</a:t>
            </a:r>
          </a:p>
          <a:p>
            <a:pPr marL="58738" indent="230188" algn="just" rtl="1">
              <a:buNone/>
            </a:pPr>
            <a:r>
              <a:rPr lang="ar-IQ" sz="1800" dirty="0">
                <a:solidFill>
                  <a:schemeClr val="dk2"/>
                </a:solidFill>
                <a:latin typeface="Times New Roman" panose="02020603050405020304" pitchFamily="18" charset="0"/>
                <a:cs typeface="Times New Roman" panose="02020603050405020304" pitchFamily="18" charset="0"/>
              </a:rPr>
              <a:t>لذلك تم إعداد عهد عصبة الأمم من قبل لجنة بريطانية أمريكية مشتركة (لجنة هيرست- </a:t>
            </a:r>
            <a:r>
              <a:rPr lang="ar-IQ" sz="1800" dirty="0" err="1">
                <a:solidFill>
                  <a:schemeClr val="dk2"/>
                </a:solidFill>
                <a:latin typeface="Times New Roman" panose="02020603050405020304" pitchFamily="18" charset="0"/>
                <a:cs typeface="Times New Roman" panose="02020603050405020304" pitchFamily="18" charset="0"/>
              </a:rPr>
              <a:t>ملر</a:t>
            </a:r>
            <a:r>
              <a:rPr lang="ar-IQ" sz="1800" dirty="0">
                <a:solidFill>
                  <a:schemeClr val="dk2"/>
                </a:solidFill>
                <a:latin typeface="Times New Roman" panose="02020603050405020304" pitchFamily="18" charset="0"/>
                <a:cs typeface="Times New Roman" panose="02020603050405020304" pitchFamily="18" charset="0"/>
              </a:rPr>
              <a:t>) وتم إقراره في مؤتمر فرساي عام 1919 من قبل الدول التي حضرت المؤتمر وأدمجته في اتفاقيات الصلح التي عقدت بعد الحرب العالمية الأولى، ويقع عهد العصبة في ست وعشرين مادة بالإضافة الى الديباجة.</a:t>
            </a:r>
          </a:p>
        </p:txBody>
      </p:sp>
    </p:spTree>
    <p:extLst>
      <p:ext uri="{BB962C8B-B14F-4D97-AF65-F5344CB8AC3E}">
        <p14:creationId xmlns:p14="http://schemas.microsoft.com/office/powerpoint/2010/main" val="2843332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8" name="Google Shape;171;p30">
            <a:extLst>
              <a:ext uri="{FF2B5EF4-FFF2-40B4-BE49-F238E27FC236}">
                <a16:creationId xmlns:a16="http://schemas.microsoft.com/office/drawing/2014/main" id="{E864DB06-A940-411A-B772-85925C86E2A2}"/>
              </a:ext>
            </a:extLst>
          </p:cNvPr>
          <p:cNvSpPr txBox="1">
            <a:spLocks noGrp="1"/>
          </p:cNvSpPr>
          <p:nvPr>
            <p:ph type="body" idx="1"/>
          </p:nvPr>
        </p:nvSpPr>
        <p:spPr>
          <a:xfrm>
            <a:off x="464344" y="490654"/>
            <a:ext cx="8215312" cy="4140819"/>
          </a:xfrm>
          <a:prstGeom prst="rect">
            <a:avLst/>
          </a:prstGeom>
        </p:spPr>
        <p:txBody>
          <a:bodyPr spcFirstLastPara="1" wrap="square" lIns="91425" tIns="91425" rIns="91425" bIns="91425" anchor="t" anchorCtr="0">
            <a:noAutofit/>
          </a:bodyPr>
          <a:lstStyle/>
          <a:p>
            <a:pPr marL="0" lvl="0" indent="282575" algn="just"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وتعتبر عصبة الأمم أول منظمة سياسية دولية ذات طابع عالمي تتمتع بالشخصية القانونية المستقلة والنواة الأولى للمنظمات الدولية المعروفة الآن.</a:t>
            </a:r>
          </a:p>
          <a:p>
            <a:pPr marL="0" lvl="0" indent="282575" algn="just"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وبجانب عصبة الأمم عرف المجتمع الدولي عدداً من المنظمات السياسية الإقليمية التي تستهدف حل المنازعات التي تنشأ بين أعضائها بالطرق السليمة منها: الاتحاد الأمريكي الذي أسس عام 1899 وعُهد إليه مهمة التنسيق بين الدول الأمريكية في مجالات التعاون المختلفة ومنع التدخل الأوربي في شؤون القارة الأمريكية، كذلك التحالف بين تشيكوسلوفاكيا ويوغسلافيا. عام 1933 والحلف البلقاني بين تركيا واليونان ورومانيا ويوغسلافيا عام 1934. </a:t>
            </a:r>
          </a:p>
          <a:p>
            <a:pPr marL="0" lvl="0" indent="282575" algn="just"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وقد نصت المادة 24 من عهد العصبة على ضرورة إشرافها على الاتحادات والمنظمات التي أنشئت في السابق أو التي ستنشأ في المستقبل والرابط بينها وبين عصبة الأمم وتمكين هذه المنظمات من القيام بدورها في مجالات التعاون الدولي المختلفة.</a:t>
            </a:r>
          </a:p>
          <a:p>
            <a:pPr marL="0" lvl="0" indent="282575" algn="just"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ورغم أن عصبة الأمم تعتبر أول تنظيم دولي عالمي، إلا إنها لم تتمكن من حل المنازعات الدولية التي أدت الى اندلاع الحرب العالمية الثانية عام 1939 بسبب عدم امتلاكها للأداة التنفيذية التي تجبر الدول على احترام قرارتها ، كما إن اشتراط الإجماع لصدور قراراتها حال دون صدور العديد من القرارات الملزمة، وقد أدت هذه العوامل إلى فشل العصبة ونهايتها ثم ميلاد منظمة الأمم المتحدة عقب انتهاء الحرب العالمية الثانية.</a:t>
            </a:r>
          </a:p>
          <a:p>
            <a:pPr marL="0" lvl="0" indent="282575" algn="just" rtl="1">
              <a:spcBef>
                <a:spcPts val="0"/>
              </a:spcBef>
              <a:buNone/>
            </a:pPr>
            <a:endParaRPr lang="ar-IQ" sz="1800" dirty="0">
              <a:solidFill>
                <a:schemeClr val="bg1"/>
              </a:solidFill>
              <a:latin typeface="Times New Roman" panose="02020603050405020304" pitchFamily="18" charset="0"/>
              <a:cs typeface="Times New Roman" panose="02020603050405020304" pitchFamily="18" charset="0"/>
            </a:endParaRPr>
          </a:p>
          <a:p>
            <a:pPr marL="0" lvl="0" indent="282575" algn="just" rtl="1">
              <a:spcBef>
                <a:spcPts val="0"/>
              </a:spcBef>
              <a:buNone/>
            </a:pPr>
            <a:endParaRPr lang="ar-IQ" sz="1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4788017"/>
      </p:ext>
    </p:extLst>
  </p:cSld>
  <p:clrMapOvr>
    <a:masterClrMapping/>
  </p:clrMapOvr>
</p:sld>
</file>

<file path=ppt/theme/theme1.xml><?xml version="1.0" encoding="utf-8"?>
<a:theme xmlns:a="http://schemas.openxmlformats.org/drawingml/2006/main" name="Law Lesson by Slidesgo">
  <a:themeElements>
    <a:clrScheme name="Simple Light">
      <a:dk1>
        <a:srgbClr val="000000"/>
      </a:dk1>
      <a:lt1>
        <a:srgbClr val="FFFFFF"/>
      </a:lt1>
      <a:dk2>
        <a:srgbClr val="434343"/>
      </a:dk2>
      <a:lt2>
        <a:srgbClr val="EEEEEE"/>
      </a:lt2>
      <a:accent1>
        <a:srgbClr val="434343"/>
      </a:accent1>
      <a:accent2>
        <a:srgbClr val="EEEEEE"/>
      </a:accent2>
      <a:accent3>
        <a:srgbClr val="999999"/>
      </a:accent3>
      <a:accent4>
        <a:srgbClr val="B7B7B7"/>
      </a:accent4>
      <a:accent5>
        <a:srgbClr val="CCCCCC"/>
      </a:accent5>
      <a:accent6>
        <a:srgbClr val="EFEFEF"/>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TotalTime>
  <Words>1101</Words>
  <Application>Microsoft Office PowerPoint</Application>
  <PresentationFormat>عرض على الشاشة (16:9)</PresentationFormat>
  <Paragraphs>30</Paragraphs>
  <Slides>7</Slides>
  <Notes>7</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7</vt:i4>
      </vt:variant>
    </vt:vector>
  </HeadingPairs>
  <TitlesOfParts>
    <vt:vector size="13" baseType="lpstr">
      <vt:lpstr>Times New Roman</vt:lpstr>
      <vt:lpstr>Muli</vt:lpstr>
      <vt:lpstr>Staatliches</vt:lpstr>
      <vt:lpstr>Raleway</vt:lpstr>
      <vt:lpstr>Arial</vt:lpstr>
      <vt:lpstr>Law Lesson by Slidesgo</vt:lpstr>
      <vt:lpstr>الجامعة المستنصرية كلية القانون  المنظمـات الدوليــة</vt:lpstr>
      <vt:lpstr>نشأة فكرة التنظيم الدولي وتطورها</vt:lpstr>
      <vt:lpstr>التطور التاريخي للتنظيم الدولي: يمكن تقسيم المراحل التي مر بها التنظيم الدولي إلى ثلاث مراحل هي، مرحلة ما قبل عصبة الأمم، ثم مرحلة إنشاء عصبة الأمم، ثم المرحلة الأخيرة وهي مرحلة إنشاء منظمة الأمم المتحدة والعديد من المنظمات الأخرى. </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فراس</dc:creator>
  <cp:lastModifiedBy>فراس</cp:lastModifiedBy>
  <cp:revision>20</cp:revision>
  <dcterms:modified xsi:type="dcterms:W3CDTF">2022-11-26T14:09:46Z</dcterms:modified>
</cp:coreProperties>
</file>