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9"/>
  </p:notesMasterIdLst>
  <p:sldIdLst>
    <p:sldId id="264" r:id="rId2"/>
    <p:sldId id="257" r:id="rId3"/>
    <p:sldId id="272" r:id="rId4"/>
    <p:sldId id="268" r:id="rId5"/>
    <p:sldId id="273" r:id="rId6"/>
    <p:sldId id="274" r:id="rId7"/>
    <p:sldId id="275" r:id="rId8"/>
  </p:sldIdLst>
  <p:sldSz cx="9144000" cy="5143500" type="screen16x9"/>
  <p:notesSz cx="6858000" cy="9144000"/>
  <p:embeddedFontLst>
    <p:embeddedFont>
      <p:font typeface="Muli" panose="020B0604020202020204" charset="0"/>
      <p:regular r:id="rId10"/>
      <p:italic r:id="rId11"/>
    </p:embeddedFont>
    <p:embeddedFont>
      <p:font typeface="Raleway" pitchFamily="2" charset="0"/>
      <p:regular r:id="rId12"/>
      <p:bold r:id="rId13"/>
      <p:italic r:id="rId14"/>
      <p:boldItalic r:id="rId15"/>
    </p:embeddedFont>
    <p:embeddedFont>
      <p:font typeface="Staatliches" pitchFamily="2" charset="0"/>
      <p:regular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C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450C52D-48C9-4CC8-BB6B-68B029D9B6C5}">
  <a:tblStyle styleId="{E450C52D-48C9-4CC8-BB6B-68B029D9B6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75f10c3a2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75f10c3a2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635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1397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5597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2030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1170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p:nvPr/>
        </p:nvSpPr>
        <p:spPr>
          <a:xfrm>
            <a:off x="286800" y="280450"/>
            <a:ext cx="8583000" cy="45891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body" idx="1"/>
          </p:nvPr>
        </p:nvSpPr>
        <p:spPr>
          <a:xfrm>
            <a:off x="709775" y="1399650"/>
            <a:ext cx="7434900" cy="3023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dk2"/>
              </a:buClr>
              <a:buSzPts val="1200"/>
              <a:buAutoNum type="arabicPeriod"/>
              <a:defRPr sz="1200"/>
            </a:lvl1pPr>
            <a:lvl2pPr marL="914400" lvl="1" indent="-304800" rtl="0">
              <a:spcBef>
                <a:spcPts val="1600"/>
              </a:spcBef>
              <a:spcAft>
                <a:spcPts val="0"/>
              </a:spcAft>
              <a:buClr>
                <a:schemeClr val="dk1"/>
              </a:buClr>
              <a:buSzPts val="1200"/>
              <a:buFont typeface="Muli"/>
              <a:buAutoNum type="alphaLcPeriod"/>
              <a:defRPr sz="1200"/>
            </a:lvl2pPr>
            <a:lvl3pPr marL="1371600" lvl="2" indent="-304800" rtl="0">
              <a:spcBef>
                <a:spcPts val="1600"/>
              </a:spcBef>
              <a:spcAft>
                <a:spcPts val="0"/>
              </a:spcAft>
              <a:buClr>
                <a:schemeClr val="dk1"/>
              </a:buClr>
              <a:buSzPts val="1200"/>
              <a:buFont typeface="Muli"/>
              <a:buAutoNum type="romanLcPeriod"/>
              <a:defRPr sz="1200"/>
            </a:lvl3pPr>
            <a:lvl4pPr marL="1828800" lvl="3" indent="-304800" rtl="0">
              <a:spcBef>
                <a:spcPts val="1600"/>
              </a:spcBef>
              <a:spcAft>
                <a:spcPts val="0"/>
              </a:spcAft>
              <a:buClr>
                <a:schemeClr val="dk1"/>
              </a:buClr>
              <a:buSzPts val="1200"/>
              <a:buFont typeface="Muli"/>
              <a:buAutoNum type="arabicPeriod"/>
              <a:defRPr sz="1200"/>
            </a:lvl4pPr>
            <a:lvl5pPr marL="2286000" lvl="4" indent="-304800" rtl="0">
              <a:spcBef>
                <a:spcPts val="1600"/>
              </a:spcBef>
              <a:spcAft>
                <a:spcPts val="0"/>
              </a:spcAft>
              <a:buClr>
                <a:schemeClr val="dk1"/>
              </a:buClr>
              <a:buSzPts val="1200"/>
              <a:buFont typeface="Muli"/>
              <a:buAutoNum type="alphaLcPeriod"/>
              <a:defRPr sz="1200"/>
            </a:lvl5pPr>
            <a:lvl6pPr marL="2743200" lvl="5" indent="-304800" rtl="0">
              <a:spcBef>
                <a:spcPts val="1600"/>
              </a:spcBef>
              <a:spcAft>
                <a:spcPts val="0"/>
              </a:spcAft>
              <a:buClr>
                <a:schemeClr val="dk1"/>
              </a:buClr>
              <a:buSzPts val="1200"/>
              <a:buFont typeface="Muli"/>
              <a:buAutoNum type="romanLcPeriod"/>
              <a:defRPr sz="1200"/>
            </a:lvl6pPr>
            <a:lvl7pPr marL="3200400" lvl="6" indent="-304800" rtl="0">
              <a:spcBef>
                <a:spcPts val="1600"/>
              </a:spcBef>
              <a:spcAft>
                <a:spcPts val="0"/>
              </a:spcAft>
              <a:buClr>
                <a:schemeClr val="dk1"/>
              </a:buClr>
              <a:buSzPts val="1200"/>
              <a:buFont typeface="Muli"/>
              <a:buAutoNum type="arabicPeriod"/>
              <a:defRPr sz="1200"/>
            </a:lvl7pPr>
            <a:lvl8pPr marL="3657600" lvl="7" indent="-304800" rtl="0">
              <a:spcBef>
                <a:spcPts val="1600"/>
              </a:spcBef>
              <a:spcAft>
                <a:spcPts val="0"/>
              </a:spcAft>
              <a:buClr>
                <a:schemeClr val="dk1"/>
              </a:buClr>
              <a:buSzPts val="1200"/>
              <a:buFont typeface="Muli"/>
              <a:buAutoNum type="alphaLcPeriod"/>
              <a:defRPr sz="1200"/>
            </a:lvl8pPr>
            <a:lvl9pPr marL="4114800" lvl="8" indent="-304800" rtl="0">
              <a:spcBef>
                <a:spcPts val="1600"/>
              </a:spcBef>
              <a:spcAft>
                <a:spcPts val="1600"/>
              </a:spcAft>
              <a:buClr>
                <a:schemeClr val="dk1"/>
              </a:buClr>
              <a:buSzPts val="1200"/>
              <a:buFont typeface="Muli"/>
              <a:buAutoNum type="romanLcPeriod"/>
              <a:defRPr sz="1200"/>
            </a:lvl9pPr>
          </a:lstStyle>
          <a:p>
            <a:endParaRPr/>
          </a:p>
        </p:txBody>
      </p:sp>
      <p:sp>
        <p:nvSpPr>
          <p:cNvPr id="20" name="Google Shape;20;p4"/>
          <p:cNvSpPr txBox="1">
            <a:spLocks noGrp="1"/>
          </p:cNvSpPr>
          <p:nvPr>
            <p:ph type="title"/>
          </p:nvPr>
        </p:nvSpPr>
        <p:spPr>
          <a:xfrm>
            <a:off x="701600" y="612675"/>
            <a:ext cx="7232700" cy="744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4800"/>
              <a:buNone/>
              <a:defRPr sz="4800">
                <a:solidFill>
                  <a:schemeClr val="dk2"/>
                </a:solidFill>
              </a:defRPr>
            </a:lvl2pPr>
            <a:lvl3pPr lvl="2" rtl="0">
              <a:spcBef>
                <a:spcPts val="0"/>
              </a:spcBef>
              <a:spcAft>
                <a:spcPts val="0"/>
              </a:spcAft>
              <a:buClr>
                <a:schemeClr val="dk2"/>
              </a:buClr>
              <a:buSzPts val="4800"/>
              <a:buNone/>
              <a:defRPr sz="4800">
                <a:solidFill>
                  <a:schemeClr val="dk2"/>
                </a:solidFill>
              </a:defRPr>
            </a:lvl3pPr>
            <a:lvl4pPr lvl="3" rtl="0">
              <a:spcBef>
                <a:spcPts val="0"/>
              </a:spcBef>
              <a:spcAft>
                <a:spcPts val="0"/>
              </a:spcAft>
              <a:buClr>
                <a:schemeClr val="dk2"/>
              </a:buClr>
              <a:buSzPts val="4800"/>
              <a:buNone/>
              <a:defRPr sz="4800">
                <a:solidFill>
                  <a:schemeClr val="dk2"/>
                </a:solidFill>
              </a:defRPr>
            </a:lvl4pPr>
            <a:lvl5pPr lvl="4" rtl="0">
              <a:spcBef>
                <a:spcPts val="0"/>
              </a:spcBef>
              <a:spcAft>
                <a:spcPts val="0"/>
              </a:spcAft>
              <a:buClr>
                <a:schemeClr val="dk2"/>
              </a:buClr>
              <a:buSzPts val="4800"/>
              <a:buNone/>
              <a:defRPr sz="4800">
                <a:solidFill>
                  <a:schemeClr val="dk2"/>
                </a:solidFill>
              </a:defRPr>
            </a:lvl5pPr>
            <a:lvl6pPr lvl="5" rtl="0">
              <a:spcBef>
                <a:spcPts val="0"/>
              </a:spcBef>
              <a:spcAft>
                <a:spcPts val="0"/>
              </a:spcAft>
              <a:buClr>
                <a:schemeClr val="dk2"/>
              </a:buClr>
              <a:buSzPts val="4800"/>
              <a:buNone/>
              <a:defRPr sz="4800">
                <a:solidFill>
                  <a:schemeClr val="dk2"/>
                </a:solidFill>
              </a:defRPr>
            </a:lvl6pPr>
            <a:lvl7pPr lvl="6" rtl="0">
              <a:spcBef>
                <a:spcPts val="0"/>
              </a:spcBef>
              <a:spcAft>
                <a:spcPts val="0"/>
              </a:spcAft>
              <a:buClr>
                <a:schemeClr val="dk2"/>
              </a:buClr>
              <a:buSzPts val="4800"/>
              <a:buNone/>
              <a:defRPr sz="4800">
                <a:solidFill>
                  <a:schemeClr val="dk2"/>
                </a:solidFill>
              </a:defRPr>
            </a:lvl7pPr>
            <a:lvl8pPr lvl="7" rtl="0">
              <a:spcBef>
                <a:spcPts val="0"/>
              </a:spcBef>
              <a:spcAft>
                <a:spcPts val="0"/>
              </a:spcAft>
              <a:buClr>
                <a:schemeClr val="dk2"/>
              </a:buClr>
              <a:buSzPts val="4800"/>
              <a:buNone/>
              <a:defRPr sz="4800">
                <a:solidFill>
                  <a:schemeClr val="dk2"/>
                </a:solidFill>
              </a:defRPr>
            </a:lvl8pPr>
            <a:lvl9pPr lvl="8" rtl="0">
              <a:spcBef>
                <a:spcPts val="0"/>
              </a:spcBef>
              <a:spcAft>
                <a:spcPts val="0"/>
              </a:spcAft>
              <a:buClr>
                <a:schemeClr val="dk2"/>
              </a:buClr>
              <a:buSzPts val="4800"/>
              <a:buNone/>
              <a:defRPr sz="48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2"/>
        </a:solidFill>
        <a:effectLst/>
      </p:bgPr>
    </p:bg>
    <p:spTree>
      <p:nvGrpSpPr>
        <p:cNvPr id="1" name="Shape 39"/>
        <p:cNvGrpSpPr/>
        <p:nvPr/>
      </p:nvGrpSpPr>
      <p:grpSpPr>
        <a:xfrm>
          <a:off x="0" y="0"/>
          <a:ext cx="0" cy="0"/>
          <a:chOff x="0" y="0"/>
          <a:chExt cx="0" cy="0"/>
        </a:xfrm>
      </p:grpSpPr>
      <p:sp>
        <p:nvSpPr>
          <p:cNvPr id="40" name="Google Shape;40;p9"/>
          <p:cNvSpPr/>
          <p:nvPr/>
        </p:nvSpPr>
        <p:spPr>
          <a:xfrm>
            <a:off x="286800" y="280450"/>
            <a:ext cx="8583000" cy="45891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5004775" y="619586"/>
            <a:ext cx="2811000" cy="7338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2" name="Google Shape;42;p9"/>
          <p:cNvSpPr txBox="1">
            <a:spLocks noGrp="1"/>
          </p:cNvSpPr>
          <p:nvPr>
            <p:ph type="body" idx="1"/>
          </p:nvPr>
        </p:nvSpPr>
        <p:spPr>
          <a:xfrm>
            <a:off x="5004775" y="2564575"/>
            <a:ext cx="3226200" cy="1917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solidFill>
                  <a:schemeClr val="dk2"/>
                </a:solidFill>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1">
  <p:cSld name="TITLE_AND_BODY_1">
    <p:bg>
      <p:bgPr>
        <a:solidFill>
          <a:schemeClr val="dk2"/>
        </a:solidFill>
        <a:effectLst/>
      </p:bgPr>
    </p:bg>
    <p:spTree>
      <p:nvGrpSpPr>
        <p:cNvPr id="1" name="Shape 68"/>
        <p:cNvGrpSpPr/>
        <p:nvPr/>
      </p:nvGrpSpPr>
      <p:grpSpPr>
        <a:xfrm>
          <a:off x="0" y="0"/>
          <a:ext cx="0" cy="0"/>
          <a:chOff x="0" y="0"/>
          <a:chExt cx="0" cy="0"/>
        </a:xfrm>
      </p:grpSpPr>
      <p:sp>
        <p:nvSpPr>
          <p:cNvPr id="69" name="Google Shape;69;p14"/>
          <p:cNvSpPr/>
          <p:nvPr/>
        </p:nvSpPr>
        <p:spPr>
          <a:xfrm>
            <a:off x="286800" y="280450"/>
            <a:ext cx="8583000" cy="45891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txBox="1">
            <a:spLocks noGrp="1"/>
          </p:cNvSpPr>
          <p:nvPr>
            <p:ph type="title"/>
          </p:nvPr>
        </p:nvSpPr>
        <p:spPr>
          <a:xfrm>
            <a:off x="5673000" y="4015536"/>
            <a:ext cx="2811000" cy="733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2"/>
              </a:buClr>
              <a:buSzPts val="2400"/>
              <a:buNone/>
              <a:defRPr sz="2400" b="0">
                <a:solidFill>
                  <a:schemeClr val="lt2"/>
                </a:solidFill>
              </a:defRPr>
            </a:lvl1pPr>
            <a:lvl2pPr lvl="1" rtl="0">
              <a:spcBef>
                <a:spcPts val="0"/>
              </a:spcBef>
              <a:spcAft>
                <a:spcPts val="0"/>
              </a:spcAft>
              <a:buClr>
                <a:schemeClr val="lt2"/>
              </a:buClr>
              <a:buSzPts val="2400"/>
              <a:buNone/>
              <a:defRPr sz="2400" b="0">
                <a:solidFill>
                  <a:schemeClr val="lt2"/>
                </a:solidFill>
              </a:defRPr>
            </a:lvl2pPr>
            <a:lvl3pPr lvl="2" rtl="0">
              <a:spcBef>
                <a:spcPts val="0"/>
              </a:spcBef>
              <a:spcAft>
                <a:spcPts val="0"/>
              </a:spcAft>
              <a:buClr>
                <a:schemeClr val="lt2"/>
              </a:buClr>
              <a:buSzPts val="2400"/>
              <a:buNone/>
              <a:defRPr sz="2400" b="0">
                <a:solidFill>
                  <a:schemeClr val="lt2"/>
                </a:solidFill>
              </a:defRPr>
            </a:lvl3pPr>
            <a:lvl4pPr lvl="3" rtl="0">
              <a:spcBef>
                <a:spcPts val="0"/>
              </a:spcBef>
              <a:spcAft>
                <a:spcPts val="0"/>
              </a:spcAft>
              <a:buClr>
                <a:schemeClr val="lt2"/>
              </a:buClr>
              <a:buSzPts val="2400"/>
              <a:buNone/>
              <a:defRPr sz="2400" b="0">
                <a:solidFill>
                  <a:schemeClr val="lt2"/>
                </a:solidFill>
              </a:defRPr>
            </a:lvl4pPr>
            <a:lvl5pPr lvl="4" rtl="0">
              <a:spcBef>
                <a:spcPts val="0"/>
              </a:spcBef>
              <a:spcAft>
                <a:spcPts val="0"/>
              </a:spcAft>
              <a:buClr>
                <a:schemeClr val="lt2"/>
              </a:buClr>
              <a:buSzPts val="2400"/>
              <a:buNone/>
              <a:defRPr sz="2400" b="0">
                <a:solidFill>
                  <a:schemeClr val="lt2"/>
                </a:solidFill>
              </a:defRPr>
            </a:lvl5pPr>
            <a:lvl6pPr lvl="5" rtl="0">
              <a:spcBef>
                <a:spcPts val="0"/>
              </a:spcBef>
              <a:spcAft>
                <a:spcPts val="0"/>
              </a:spcAft>
              <a:buClr>
                <a:schemeClr val="lt2"/>
              </a:buClr>
              <a:buSzPts val="2400"/>
              <a:buNone/>
              <a:defRPr sz="2400" b="0">
                <a:solidFill>
                  <a:schemeClr val="lt2"/>
                </a:solidFill>
              </a:defRPr>
            </a:lvl6pPr>
            <a:lvl7pPr lvl="6" rtl="0">
              <a:spcBef>
                <a:spcPts val="0"/>
              </a:spcBef>
              <a:spcAft>
                <a:spcPts val="0"/>
              </a:spcAft>
              <a:buClr>
                <a:schemeClr val="lt2"/>
              </a:buClr>
              <a:buSzPts val="2400"/>
              <a:buNone/>
              <a:defRPr sz="2400" b="0">
                <a:solidFill>
                  <a:schemeClr val="lt2"/>
                </a:solidFill>
              </a:defRPr>
            </a:lvl7pPr>
            <a:lvl8pPr lvl="7" rtl="0">
              <a:spcBef>
                <a:spcPts val="0"/>
              </a:spcBef>
              <a:spcAft>
                <a:spcPts val="0"/>
              </a:spcAft>
              <a:buClr>
                <a:schemeClr val="lt2"/>
              </a:buClr>
              <a:buSzPts val="2400"/>
              <a:buNone/>
              <a:defRPr sz="2400" b="0">
                <a:solidFill>
                  <a:schemeClr val="lt2"/>
                </a:solidFill>
              </a:defRPr>
            </a:lvl8pPr>
            <a:lvl9pPr lvl="8" rtl="0">
              <a:spcBef>
                <a:spcPts val="0"/>
              </a:spcBef>
              <a:spcAft>
                <a:spcPts val="0"/>
              </a:spcAft>
              <a:buClr>
                <a:schemeClr val="lt2"/>
              </a:buClr>
              <a:buSzPts val="2400"/>
              <a:buNone/>
              <a:defRPr sz="2400" b="0">
                <a:solidFill>
                  <a:schemeClr val="lt2"/>
                </a:solidFill>
              </a:defRPr>
            </a:lvl9pPr>
          </a:lstStyle>
          <a:p>
            <a:endParaRPr/>
          </a:p>
        </p:txBody>
      </p:sp>
      <p:sp>
        <p:nvSpPr>
          <p:cNvPr id="71" name="Google Shape;71;p14"/>
          <p:cNvSpPr txBox="1">
            <a:spLocks noGrp="1"/>
          </p:cNvSpPr>
          <p:nvPr>
            <p:ph type="body" idx="1"/>
          </p:nvPr>
        </p:nvSpPr>
        <p:spPr>
          <a:xfrm>
            <a:off x="2134350" y="1470225"/>
            <a:ext cx="4887900" cy="1942200"/>
          </a:xfrm>
          <a:prstGeom prst="rect">
            <a:avLst/>
          </a:prstGeom>
        </p:spPr>
        <p:txBody>
          <a:bodyPr spcFirstLastPara="1" wrap="square" lIns="91425" tIns="91425" rIns="91425" bIns="91425" anchor="t" anchorCtr="0">
            <a:noAutofit/>
          </a:bodyPr>
          <a:lstStyle>
            <a:lvl1pPr marL="457200" lvl="0" indent="-381000" algn="ctr" rtl="0">
              <a:spcBef>
                <a:spcPts val="0"/>
              </a:spcBef>
              <a:spcAft>
                <a:spcPts val="0"/>
              </a:spcAft>
              <a:buClr>
                <a:schemeClr val="lt2"/>
              </a:buClr>
              <a:buSzPts val="2400"/>
              <a:buChar char="●"/>
              <a:defRPr sz="2400">
                <a:solidFill>
                  <a:schemeClr val="lt2"/>
                </a:solidFill>
              </a:defRPr>
            </a:lvl1pPr>
            <a:lvl2pPr marL="914400" lvl="1" indent="-381000" algn="ctr" rtl="0">
              <a:spcBef>
                <a:spcPts val="1600"/>
              </a:spcBef>
              <a:spcAft>
                <a:spcPts val="0"/>
              </a:spcAft>
              <a:buClr>
                <a:schemeClr val="lt2"/>
              </a:buClr>
              <a:buSzPts val="2400"/>
              <a:buChar char="○"/>
              <a:defRPr sz="2400">
                <a:solidFill>
                  <a:schemeClr val="lt2"/>
                </a:solidFill>
              </a:defRPr>
            </a:lvl2pPr>
            <a:lvl3pPr marL="1371600" lvl="2" indent="-381000" algn="ctr" rtl="0">
              <a:spcBef>
                <a:spcPts val="1600"/>
              </a:spcBef>
              <a:spcAft>
                <a:spcPts val="0"/>
              </a:spcAft>
              <a:buClr>
                <a:schemeClr val="lt2"/>
              </a:buClr>
              <a:buSzPts val="2400"/>
              <a:buChar char="■"/>
              <a:defRPr sz="2400">
                <a:solidFill>
                  <a:schemeClr val="lt2"/>
                </a:solidFill>
              </a:defRPr>
            </a:lvl3pPr>
            <a:lvl4pPr marL="1828800" lvl="3" indent="-381000" algn="ctr" rtl="0">
              <a:spcBef>
                <a:spcPts val="1600"/>
              </a:spcBef>
              <a:spcAft>
                <a:spcPts val="0"/>
              </a:spcAft>
              <a:buClr>
                <a:schemeClr val="lt2"/>
              </a:buClr>
              <a:buSzPts val="2400"/>
              <a:buChar char="●"/>
              <a:defRPr sz="2400">
                <a:solidFill>
                  <a:schemeClr val="lt2"/>
                </a:solidFill>
              </a:defRPr>
            </a:lvl4pPr>
            <a:lvl5pPr marL="2286000" lvl="4" indent="-381000" algn="ctr" rtl="0">
              <a:spcBef>
                <a:spcPts val="1600"/>
              </a:spcBef>
              <a:spcAft>
                <a:spcPts val="0"/>
              </a:spcAft>
              <a:buClr>
                <a:schemeClr val="lt2"/>
              </a:buClr>
              <a:buSzPts val="2400"/>
              <a:buChar char="○"/>
              <a:defRPr sz="2400">
                <a:solidFill>
                  <a:schemeClr val="lt2"/>
                </a:solidFill>
              </a:defRPr>
            </a:lvl5pPr>
            <a:lvl6pPr marL="2743200" lvl="5" indent="-381000" algn="ctr" rtl="0">
              <a:spcBef>
                <a:spcPts val="1600"/>
              </a:spcBef>
              <a:spcAft>
                <a:spcPts val="0"/>
              </a:spcAft>
              <a:buClr>
                <a:schemeClr val="lt2"/>
              </a:buClr>
              <a:buSzPts val="2400"/>
              <a:buChar char="■"/>
              <a:defRPr sz="2400">
                <a:solidFill>
                  <a:schemeClr val="lt2"/>
                </a:solidFill>
              </a:defRPr>
            </a:lvl6pPr>
            <a:lvl7pPr marL="3200400" lvl="6" indent="-381000" algn="ctr" rtl="0">
              <a:spcBef>
                <a:spcPts val="1600"/>
              </a:spcBef>
              <a:spcAft>
                <a:spcPts val="0"/>
              </a:spcAft>
              <a:buClr>
                <a:schemeClr val="lt2"/>
              </a:buClr>
              <a:buSzPts val="2400"/>
              <a:buChar char="●"/>
              <a:defRPr sz="2400">
                <a:solidFill>
                  <a:schemeClr val="lt2"/>
                </a:solidFill>
              </a:defRPr>
            </a:lvl7pPr>
            <a:lvl8pPr marL="3657600" lvl="7" indent="-381000" algn="ctr" rtl="0">
              <a:spcBef>
                <a:spcPts val="1600"/>
              </a:spcBef>
              <a:spcAft>
                <a:spcPts val="0"/>
              </a:spcAft>
              <a:buClr>
                <a:schemeClr val="lt2"/>
              </a:buClr>
              <a:buSzPts val="2400"/>
              <a:buChar char="○"/>
              <a:defRPr sz="2400">
                <a:solidFill>
                  <a:schemeClr val="lt2"/>
                </a:solidFill>
              </a:defRPr>
            </a:lvl8pPr>
            <a:lvl9pPr marL="4114800" lvl="8" indent="-381000" algn="ctr" rtl="0">
              <a:spcBef>
                <a:spcPts val="1600"/>
              </a:spcBef>
              <a:spcAft>
                <a:spcPts val="1600"/>
              </a:spcAft>
              <a:buClr>
                <a:schemeClr val="lt2"/>
              </a:buClr>
              <a:buSzPts val="2400"/>
              <a:buChar char="■"/>
              <a:defRPr sz="2400">
                <a:solidFill>
                  <a:schemeClr val="lt2"/>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Staatliches"/>
              <a:buNone/>
              <a:defRPr sz="2800">
                <a:solidFill>
                  <a:schemeClr val="dk2"/>
                </a:solidFill>
                <a:latin typeface="Staatliches"/>
                <a:ea typeface="Staatliches"/>
                <a:cs typeface="Staatliches"/>
                <a:sym typeface="Staatliches"/>
              </a:defRPr>
            </a:lvl1pPr>
            <a:lvl2pPr lvl="1">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2pPr>
            <a:lvl3pPr lvl="2">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3pPr>
            <a:lvl4pPr lvl="3">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4pPr>
            <a:lvl5pPr lvl="4">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5pPr>
            <a:lvl6pPr lvl="5">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6pPr>
            <a:lvl7pPr lvl="6">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7pPr>
            <a:lvl8pPr lvl="7">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8pPr>
            <a:lvl9pPr lvl="8">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Raleway"/>
              <a:buChar char="●"/>
              <a:defRPr sz="1800">
                <a:solidFill>
                  <a:schemeClr val="dk2"/>
                </a:solidFill>
                <a:latin typeface="Raleway"/>
                <a:ea typeface="Raleway"/>
                <a:cs typeface="Raleway"/>
                <a:sym typeface="Raleway"/>
              </a:defRPr>
            </a:lvl1pPr>
            <a:lvl2pPr marL="914400" lvl="1"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2pPr>
            <a:lvl3pPr marL="1371600" lvl="2"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3pPr>
            <a:lvl4pPr marL="1828800" lvl="3"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4pPr>
            <a:lvl5pPr marL="2286000" lvl="4"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5pPr>
            <a:lvl6pPr marL="2743200" lvl="5"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6pPr>
            <a:lvl7pPr marL="3200400" lvl="6"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7pPr>
            <a:lvl8pPr marL="3657600" lvl="7"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8pPr>
            <a:lvl9pPr marL="4114800" lvl="8" indent="-317500">
              <a:lnSpc>
                <a:spcPct val="100000"/>
              </a:lnSpc>
              <a:spcBef>
                <a:spcPts val="1600"/>
              </a:spcBef>
              <a:spcAft>
                <a:spcPts val="1600"/>
              </a:spcAft>
              <a:buClr>
                <a:schemeClr val="dk2"/>
              </a:buClr>
              <a:buSzPts val="1400"/>
              <a:buFont typeface="Raleway"/>
              <a:buChar char="■"/>
              <a:defRPr>
                <a:solidFill>
                  <a:schemeClr val="dk2"/>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5" r:id="rId2"/>
    <p:sldLayoutId id="214748366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37"/>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20000" contrast="40000"/>
                    </a14:imgEffect>
                  </a14:imgLayer>
                </a14:imgProps>
              </a:ext>
            </a:extLst>
          </a:blip>
          <a:srcRect t="173" b="1611"/>
          <a:stretch/>
        </p:blipFill>
        <p:spPr>
          <a:xfrm>
            <a:off x="678657" y="652445"/>
            <a:ext cx="2540922" cy="2446020"/>
          </a:xfrm>
          <a:prstGeom prst="rect">
            <a:avLst/>
          </a:prstGeom>
          <a:noFill/>
          <a:ln w="28575">
            <a:solidFill>
              <a:schemeClr val="accent6">
                <a:lumMod val="25000"/>
              </a:schemeClr>
            </a:solidFill>
            <a:extLst>
              <a:ext uri="{C807C97D-BFC1-408E-A445-0C87EB9F89A2}">
                <ask:lineSketchStyleProps xmlns:ask="http://schemas.microsoft.com/office/drawing/2018/sketchyshapes">
                  <ask:type>
                    <ask:lineSketchNone/>
                  </ask:type>
                </ask:lineSketchStyleProps>
              </a:ext>
            </a:extLst>
          </a:ln>
        </p:spPr>
      </p:pic>
      <p:sp>
        <p:nvSpPr>
          <p:cNvPr id="226" name="Google Shape;226;p37"/>
          <p:cNvSpPr txBox="1">
            <a:spLocks noGrp="1"/>
          </p:cNvSpPr>
          <p:nvPr>
            <p:ph type="title"/>
          </p:nvPr>
        </p:nvSpPr>
        <p:spPr>
          <a:xfrm>
            <a:off x="3512820" y="619585"/>
            <a:ext cx="4952523" cy="3716195"/>
          </a:xfrm>
          <a:prstGeom prst="rect">
            <a:avLst/>
          </a:prstGeom>
        </p:spPr>
        <p:txBody>
          <a:bodyPr spcFirstLastPara="1" wrap="square" lIns="91425" tIns="91425" rIns="91425" bIns="91425" anchor="t" anchorCtr="0">
            <a:noAutofit/>
          </a:bodyPr>
          <a:lstStyle/>
          <a:p>
            <a:pPr lvl="0" algn="ctr" rtl="1"/>
            <a:r>
              <a:rPr lang="ar-IQ" sz="4800" b="1" dirty="0">
                <a:latin typeface="+mn-lt"/>
                <a:cs typeface="+mj-cs"/>
              </a:rPr>
              <a:t>الجامعة المستنصرية</a:t>
            </a:r>
            <a:br>
              <a:rPr lang="ar-IQ" sz="4800" b="1" dirty="0">
                <a:latin typeface="+mn-lt"/>
                <a:cs typeface="+mj-cs"/>
              </a:rPr>
            </a:br>
            <a:r>
              <a:rPr lang="ar-IQ" sz="4800" b="1" dirty="0">
                <a:latin typeface="+mn-lt"/>
                <a:cs typeface="+mj-cs"/>
              </a:rPr>
              <a:t>كلية القانون</a:t>
            </a:r>
            <a:br>
              <a:rPr lang="en-US" sz="4800" b="1" dirty="0">
                <a:latin typeface="+mn-lt"/>
                <a:cs typeface="+mj-cs"/>
              </a:rPr>
            </a:br>
            <a:br>
              <a:rPr lang="en-US" sz="4800" b="1" dirty="0">
                <a:latin typeface="+mn-lt"/>
                <a:cs typeface="+mj-cs"/>
              </a:rPr>
            </a:br>
            <a:r>
              <a:rPr lang="ar-IQ" b="1" dirty="0">
                <a:latin typeface="+mn-lt"/>
                <a:cs typeface="+mj-cs"/>
              </a:rPr>
              <a:t>المنظمـات العالميــة</a:t>
            </a:r>
            <a:endParaRPr sz="4800" b="1" dirty="0">
              <a:latin typeface="+mn-lt"/>
              <a:cs typeface="+mj-cs"/>
            </a:endParaRPr>
          </a:p>
        </p:txBody>
      </p:sp>
      <p:sp>
        <p:nvSpPr>
          <p:cNvPr id="227" name="Google Shape;227;p37"/>
          <p:cNvSpPr txBox="1">
            <a:spLocks noGrp="1"/>
          </p:cNvSpPr>
          <p:nvPr>
            <p:ph type="body" idx="1"/>
          </p:nvPr>
        </p:nvSpPr>
        <p:spPr>
          <a:xfrm>
            <a:off x="678657" y="3347070"/>
            <a:ext cx="2540922" cy="1176845"/>
          </a:xfrm>
          <a:prstGeom prst="rect">
            <a:avLst/>
          </a:prstGeom>
        </p:spPr>
        <p:txBody>
          <a:bodyPr spcFirstLastPara="1" wrap="square" lIns="91425" tIns="91425" rIns="91425" bIns="91425" anchor="t" anchorCtr="0">
            <a:noAutofit/>
          </a:bodyPr>
          <a:lstStyle/>
          <a:p>
            <a:pPr marL="0" lvl="0" indent="0" algn="ctr" rtl="1">
              <a:lnSpc>
                <a:spcPct val="150000"/>
              </a:lnSpc>
              <a:spcBef>
                <a:spcPts val="0"/>
              </a:spcBef>
              <a:buNone/>
            </a:pPr>
            <a:r>
              <a:rPr lang="ar-IQ" sz="2000" b="1" dirty="0">
                <a:cs typeface="+mj-cs"/>
              </a:rPr>
              <a:t>تدريسي </a:t>
            </a:r>
          </a:p>
          <a:p>
            <a:pPr marL="0" lvl="0" indent="0" algn="ctr" rtl="1">
              <a:lnSpc>
                <a:spcPct val="150000"/>
              </a:lnSpc>
              <a:spcBef>
                <a:spcPts val="0"/>
              </a:spcBef>
              <a:buNone/>
            </a:pPr>
            <a:r>
              <a:rPr lang="ar-IQ" sz="2000" b="1" dirty="0" err="1">
                <a:cs typeface="+mj-cs"/>
              </a:rPr>
              <a:t>أ.م.د</a:t>
            </a:r>
            <a:r>
              <a:rPr lang="ar-IQ" sz="2000" b="1" dirty="0">
                <a:cs typeface="+mj-cs"/>
              </a:rPr>
              <a:t> مالك منسي الحسيني</a:t>
            </a:r>
            <a:endParaRPr sz="2400" b="1" dirty="0">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body" idx="1"/>
          </p:nvPr>
        </p:nvSpPr>
        <p:spPr>
          <a:xfrm>
            <a:off x="442912" y="973870"/>
            <a:ext cx="8215312" cy="3765574"/>
          </a:xfrm>
          <a:prstGeom prst="rect">
            <a:avLst/>
          </a:prstGeom>
        </p:spPr>
        <p:txBody>
          <a:bodyPr spcFirstLastPara="1" wrap="square" lIns="91425" tIns="91425" rIns="91425" bIns="91425" anchor="t" anchorCtr="0">
            <a:noAutofit/>
          </a:bodyPr>
          <a:lstStyle/>
          <a:p>
            <a:pPr marL="0" lvl="0" indent="341313" algn="just" rtl="1">
              <a:spcBef>
                <a:spcPts val="0"/>
              </a:spcBef>
              <a:buNone/>
            </a:pPr>
            <a:r>
              <a:rPr lang="ar-IQ" sz="1800" dirty="0">
                <a:solidFill>
                  <a:schemeClr val="dk2"/>
                </a:solidFill>
                <a:latin typeface="Times New Roman" panose="02020603050405020304" pitchFamily="18" charset="0"/>
                <a:cs typeface="Times New Roman" panose="02020603050405020304" pitchFamily="18" charset="0"/>
              </a:rPr>
              <a:t>تضمن ميثاق الأمم المتحدة النص على نوعين من العضوية هما : اعضاء اصليون واعضاء منضمون. والواقع انه لا يوجد اختلاف في الحقوق والالتزامات بين هذين النوعين، ولعل أهم أثر لهذه التفرقة يظهر من الناحية التاريخية بالنسبة لتحديد تواريخ عضوية الدول المختلفة بالإضافة إلى تلك الحجة التي تضمنها تقرير اللجنة الخاصة بشأن هذا الموضوع والذي جاء فيه انها (تفرقة اقتضاها المجرى العادي للأمور إذا لابد قبل قبول أعضاء جدد من وجود الهيئة ذاتها وهو ما يتضمن وجود أعضاء أصليين بها).</a:t>
            </a:r>
          </a:p>
          <a:p>
            <a:pPr marL="0" lvl="0" indent="341313" algn="just" rtl="1">
              <a:spcBef>
                <a:spcPts val="0"/>
              </a:spcBef>
              <a:buNone/>
            </a:pPr>
            <a:endParaRPr lang="ar-IQ" sz="1000" dirty="0">
              <a:solidFill>
                <a:schemeClr val="dk2"/>
              </a:solidFill>
              <a:latin typeface="Times New Roman" panose="02020603050405020304" pitchFamily="18" charset="0"/>
              <a:cs typeface="Times New Roman" panose="02020603050405020304" pitchFamily="18" charset="0"/>
            </a:endParaRPr>
          </a:p>
          <a:p>
            <a:pPr marL="0" lvl="0" indent="0" algn="just" rtl="1">
              <a:spcBef>
                <a:spcPts val="0"/>
              </a:spcBef>
              <a:buNone/>
            </a:pPr>
            <a:r>
              <a:rPr lang="ar-IQ" sz="2000" b="1" dirty="0">
                <a:solidFill>
                  <a:schemeClr val="dk2"/>
                </a:solidFill>
                <a:latin typeface="Times New Roman" panose="02020603050405020304" pitchFamily="18" charset="0"/>
                <a:cs typeface="Times New Roman" panose="02020603050405020304" pitchFamily="18" charset="0"/>
              </a:rPr>
              <a:t>1. الأعضاء الأصليون </a:t>
            </a:r>
          </a:p>
          <a:p>
            <a:pPr marL="230188" lvl="0" indent="0" algn="just" rtl="1">
              <a:spcBef>
                <a:spcPts val="0"/>
              </a:spcBef>
              <a:buNone/>
              <a:tabLst>
                <a:tab pos="58738" algn="l"/>
              </a:tabLst>
            </a:pPr>
            <a:r>
              <a:rPr lang="ar-IQ" sz="1800" dirty="0">
                <a:solidFill>
                  <a:schemeClr val="dk2"/>
                </a:solidFill>
                <a:latin typeface="Times New Roman" panose="02020603050405020304" pitchFamily="18" charset="0"/>
                <a:cs typeface="Times New Roman" panose="02020603050405020304" pitchFamily="18" charset="0"/>
              </a:rPr>
              <a:t>نصت المادة الثالثة من الميثاق على أن "الاعضاء الأصليون للأمم المتحدة هم الدول التي اشتركت في مؤتمر الأمم المتحدة لوضع نظام الهيئة الدولية في سان فرنسيسكو والتي توقع. هذا الميثاق وتصدق عليها طبقا للمادة 110. </a:t>
            </a:r>
          </a:p>
        </p:txBody>
      </p:sp>
      <p:sp>
        <p:nvSpPr>
          <p:cNvPr id="172" name="Google Shape;172;p30"/>
          <p:cNvSpPr txBox="1">
            <a:spLocks noGrp="1"/>
          </p:cNvSpPr>
          <p:nvPr>
            <p:ph type="title"/>
          </p:nvPr>
        </p:nvSpPr>
        <p:spPr>
          <a:xfrm>
            <a:off x="421481" y="441226"/>
            <a:ext cx="8258175" cy="599554"/>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IQ" sz="2800" b="1" dirty="0">
                <a:latin typeface="Times New Roman" panose="02020603050405020304" pitchFamily="18" charset="0"/>
                <a:cs typeface="Times New Roman" panose="02020603050405020304" pitchFamily="18" charset="0"/>
              </a:rPr>
              <a:t>المبحث الثالث - العضوية في الأمم المتحدة</a:t>
            </a:r>
            <a:endParaRPr lang="ar-IQ" sz="4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8" name="Google Shape;171;p30">
            <a:extLst>
              <a:ext uri="{FF2B5EF4-FFF2-40B4-BE49-F238E27FC236}">
                <a16:creationId xmlns:a16="http://schemas.microsoft.com/office/drawing/2014/main" id="{E864DB06-A940-411A-B772-85925C86E2A2}"/>
              </a:ext>
            </a:extLst>
          </p:cNvPr>
          <p:cNvSpPr txBox="1">
            <a:spLocks noGrp="1"/>
          </p:cNvSpPr>
          <p:nvPr>
            <p:ph type="body" idx="1"/>
          </p:nvPr>
        </p:nvSpPr>
        <p:spPr>
          <a:xfrm>
            <a:off x="464344" y="490654"/>
            <a:ext cx="8215312" cy="4304370"/>
          </a:xfrm>
          <a:prstGeom prst="rect">
            <a:avLst/>
          </a:prstGeom>
        </p:spPr>
        <p:txBody>
          <a:bodyPr spcFirstLastPara="1" wrap="square" lIns="91425" tIns="91425" rIns="91425" bIns="91425" anchor="t" anchorCtr="0">
            <a:noAutofit/>
          </a:bodyPr>
          <a:lstStyle/>
          <a:p>
            <a:pPr marL="0" lvl="0" indent="0" algn="justLow" rtl="1">
              <a:spcBef>
                <a:spcPts val="0"/>
              </a:spcBef>
              <a:buNone/>
            </a:pPr>
            <a:r>
              <a:rPr lang="ar-IQ" sz="2000" b="1" dirty="0">
                <a:solidFill>
                  <a:schemeClr val="bg1"/>
                </a:solidFill>
                <a:latin typeface="Times New Roman" panose="02020603050405020304" pitchFamily="18" charset="0"/>
                <a:cs typeface="Times New Roman" panose="02020603050405020304" pitchFamily="18" charset="0"/>
              </a:rPr>
              <a:t>2. الأعضاء المنضمون </a:t>
            </a:r>
          </a:p>
          <a:p>
            <a:pPr marL="0" lvl="0" indent="341313" algn="justLow"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لم يأخذ ميثاق الأمم المتحدة بمبدأ عالمية المنظمة وأنما أخذ بمبدأ العضوية المشروطة وبهذا لا تقصر عضوية الأمم المتحدة على الأعضاء الأصليين السابق ذكرهم بل تشمل أيضاً اعضاء آخرين انضموا للمنظمة بعد وجودها وكذلك توصف عضويتهم لها بأنها (عضوية الانضمام) وعلى الرغم من أن عضوية الدول في المنظمة ليست إجبارية إلا ان الدول تسارع إلى الانضمام للمنظمة بمجرد ان تتوافر لها شروط العضوية.</a:t>
            </a:r>
          </a:p>
          <a:p>
            <a:pPr marL="0" lvl="0" indent="0" algn="justLow" rtl="1">
              <a:spcBef>
                <a:spcPts val="0"/>
              </a:spcBef>
              <a:buNone/>
            </a:pPr>
            <a:endParaRPr lang="ar-IQ" sz="1000" dirty="0">
              <a:solidFill>
                <a:schemeClr val="bg1"/>
              </a:solidFill>
              <a:latin typeface="Times New Roman" panose="02020603050405020304" pitchFamily="18" charset="0"/>
              <a:cs typeface="Times New Roman" panose="02020603050405020304" pitchFamily="18" charset="0"/>
            </a:endParaRPr>
          </a:p>
          <a:p>
            <a:pPr marL="0" lvl="0" indent="0" algn="justLow" rtl="1">
              <a:spcBef>
                <a:spcPts val="0"/>
              </a:spcBef>
              <a:buNone/>
            </a:pPr>
            <a:r>
              <a:rPr lang="ar-IQ" sz="2000" b="1" dirty="0">
                <a:solidFill>
                  <a:schemeClr val="bg1"/>
                </a:solidFill>
                <a:latin typeface="Times New Roman" panose="02020603050405020304" pitchFamily="18" charset="0"/>
                <a:cs typeface="Times New Roman" panose="02020603050405020304" pitchFamily="18" charset="0"/>
              </a:rPr>
              <a:t>الشروط الموضوعية للانضمام: </a:t>
            </a:r>
          </a:p>
          <a:p>
            <a:pPr marL="0" lvl="0" indent="0" algn="justLow"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نصت المادة الرابعة من الميثاق على الشروط التي يتعين توافرها في الدول التي تريد الانضمام إلى المنظمة بقولها:</a:t>
            </a:r>
          </a:p>
          <a:p>
            <a:pPr marL="230188" lvl="0" indent="-230188" algn="justLow"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 1- العضوية في الأمم المتحدة مباحة لجميع الدول الأخرى المحبة للسلام والتي تأخذ نفسها بالالتزامات التي يتضمنها هذا الميثاق، ترى الهيئة أنها قادرة على تنفيذ هذه الالتزامات وراغبة فيها. </a:t>
            </a:r>
          </a:p>
          <a:p>
            <a:pPr marL="230188" lvl="0" indent="-230188" algn="justLow"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2- قبول أية دولة من هذه الدول في عضوية الأمم المتحدة يتم بقرار من الجمعية العامة بناء على توصية مجلس الأمن". </a:t>
            </a:r>
          </a:p>
        </p:txBody>
      </p:sp>
    </p:spTree>
    <p:extLst>
      <p:ext uri="{BB962C8B-B14F-4D97-AF65-F5344CB8AC3E}">
        <p14:creationId xmlns:p14="http://schemas.microsoft.com/office/powerpoint/2010/main" val="790716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3" name="Google Shape;171;p30">
            <a:extLst>
              <a:ext uri="{FF2B5EF4-FFF2-40B4-BE49-F238E27FC236}">
                <a16:creationId xmlns:a16="http://schemas.microsoft.com/office/drawing/2014/main" id="{39ED2F7E-7BC3-4D24-8231-6C541E3BF257}"/>
              </a:ext>
            </a:extLst>
          </p:cNvPr>
          <p:cNvSpPr txBox="1">
            <a:spLocks/>
          </p:cNvSpPr>
          <p:nvPr/>
        </p:nvSpPr>
        <p:spPr>
          <a:xfrm>
            <a:off x="464344" y="438615"/>
            <a:ext cx="8215312" cy="42895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2"/>
              </a:buClr>
              <a:buSzPts val="1200"/>
              <a:buFont typeface="Raleway"/>
              <a:buAutoNum type="arabicPeriod"/>
              <a:defRPr sz="1200" b="0" i="0" u="none" strike="noStrike" cap="none">
                <a:solidFill>
                  <a:schemeClr val="dk2"/>
                </a:solidFill>
                <a:latin typeface="Raleway"/>
                <a:ea typeface="Raleway"/>
                <a:cs typeface="Raleway"/>
                <a:sym typeface="Raleway"/>
              </a:defRPr>
            </a:lvl1pPr>
            <a:lvl2pPr marL="914400" marR="0" lvl="1" indent="-304800" algn="l" rtl="0">
              <a:lnSpc>
                <a:spcPct val="100000"/>
              </a:lnSpc>
              <a:spcBef>
                <a:spcPts val="1600"/>
              </a:spcBef>
              <a:spcAft>
                <a:spcPts val="0"/>
              </a:spcAft>
              <a:buClr>
                <a:schemeClr val="dk1"/>
              </a:buClr>
              <a:buSzPts val="1200"/>
              <a:buFont typeface="Muli"/>
              <a:buAutoNum type="alphaLcPeriod"/>
              <a:defRPr sz="1200" b="0" i="0" u="none" strike="noStrike" cap="none">
                <a:solidFill>
                  <a:schemeClr val="dk2"/>
                </a:solidFill>
                <a:latin typeface="Raleway"/>
                <a:ea typeface="Raleway"/>
                <a:cs typeface="Raleway"/>
                <a:sym typeface="Raleway"/>
              </a:defRPr>
            </a:lvl2pPr>
            <a:lvl3pPr marL="1371600" marR="0" lvl="2" indent="-304800" algn="l" rtl="0">
              <a:lnSpc>
                <a:spcPct val="100000"/>
              </a:lnSpc>
              <a:spcBef>
                <a:spcPts val="1600"/>
              </a:spcBef>
              <a:spcAft>
                <a:spcPts val="0"/>
              </a:spcAft>
              <a:buClr>
                <a:schemeClr val="dk1"/>
              </a:buClr>
              <a:buSzPts val="1200"/>
              <a:buFont typeface="Muli"/>
              <a:buAutoNum type="romanLcPeriod"/>
              <a:defRPr sz="1200" b="0" i="0" u="none" strike="noStrike" cap="none">
                <a:solidFill>
                  <a:schemeClr val="dk2"/>
                </a:solidFill>
                <a:latin typeface="Raleway"/>
                <a:ea typeface="Raleway"/>
                <a:cs typeface="Raleway"/>
                <a:sym typeface="Raleway"/>
              </a:defRPr>
            </a:lvl3pPr>
            <a:lvl4pPr marL="1828800" marR="0" lvl="3" indent="-304800" algn="l" rtl="0">
              <a:lnSpc>
                <a:spcPct val="100000"/>
              </a:lnSpc>
              <a:spcBef>
                <a:spcPts val="1600"/>
              </a:spcBef>
              <a:spcAft>
                <a:spcPts val="0"/>
              </a:spcAft>
              <a:buClr>
                <a:schemeClr val="dk1"/>
              </a:buClr>
              <a:buSzPts val="1200"/>
              <a:buFont typeface="Muli"/>
              <a:buAutoNum type="arabicPeriod"/>
              <a:defRPr sz="1200" b="0" i="0" u="none" strike="noStrike" cap="none">
                <a:solidFill>
                  <a:schemeClr val="dk2"/>
                </a:solidFill>
                <a:latin typeface="Raleway"/>
                <a:ea typeface="Raleway"/>
                <a:cs typeface="Raleway"/>
                <a:sym typeface="Raleway"/>
              </a:defRPr>
            </a:lvl4pPr>
            <a:lvl5pPr marL="2286000" marR="0" lvl="4" indent="-304800" algn="l" rtl="0">
              <a:lnSpc>
                <a:spcPct val="100000"/>
              </a:lnSpc>
              <a:spcBef>
                <a:spcPts val="1600"/>
              </a:spcBef>
              <a:spcAft>
                <a:spcPts val="0"/>
              </a:spcAft>
              <a:buClr>
                <a:schemeClr val="dk1"/>
              </a:buClr>
              <a:buSzPts val="1200"/>
              <a:buFont typeface="Muli"/>
              <a:buAutoNum type="alphaLcPeriod"/>
              <a:defRPr sz="1200" b="0" i="0" u="none" strike="noStrike" cap="none">
                <a:solidFill>
                  <a:schemeClr val="dk2"/>
                </a:solidFill>
                <a:latin typeface="Raleway"/>
                <a:ea typeface="Raleway"/>
                <a:cs typeface="Raleway"/>
                <a:sym typeface="Raleway"/>
              </a:defRPr>
            </a:lvl5pPr>
            <a:lvl6pPr marL="2743200" marR="0" lvl="5" indent="-304800" algn="l" rtl="0">
              <a:lnSpc>
                <a:spcPct val="100000"/>
              </a:lnSpc>
              <a:spcBef>
                <a:spcPts val="1600"/>
              </a:spcBef>
              <a:spcAft>
                <a:spcPts val="0"/>
              </a:spcAft>
              <a:buClr>
                <a:schemeClr val="dk1"/>
              </a:buClr>
              <a:buSzPts val="1200"/>
              <a:buFont typeface="Muli"/>
              <a:buAutoNum type="romanLcPeriod"/>
              <a:defRPr sz="1200" b="0" i="0" u="none" strike="noStrike" cap="none">
                <a:solidFill>
                  <a:schemeClr val="dk2"/>
                </a:solidFill>
                <a:latin typeface="Raleway"/>
                <a:ea typeface="Raleway"/>
                <a:cs typeface="Raleway"/>
                <a:sym typeface="Raleway"/>
              </a:defRPr>
            </a:lvl6pPr>
            <a:lvl7pPr marL="3200400" marR="0" lvl="6" indent="-304800" algn="l" rtl="0">
              <a:lnSpc>
                <a:spcPct val="100000"/>
              </a:lnSpc>
              <a:spcBef>
                <a:spcPts val="1600"/>
              </a:spcBef>
              <a:spcAft>
                <a:spcPts val="0"/>
              </a:spcAft>
              <a:buClr>
                <a:schemeClr val="dk1"/>
              </a:buClr>
              <a:buSzPts val="1200"/>
              <a:buFont typeface="Muli"/>
              <a:buAutoNum type="arabicPeriod"/>
              <a:defRPr sz="1200" b="0" i="0" u="none" strike="noStrike" cap="none">
                <a:solidFill>
                  <a:schemeClr val="dk2"/>
                </a:solidFill>
                <a:latin typeface="Raleway"/>
                <a:ea typeface="Raleway"/>
                <a:cs typeface="Raleway"/>
                <a:sym typeface="Raleway"/>
              </a:defRPr>
            </a:lvl7pPr>
            <a:lvl8pPr marL="3657600" marR="0" lvl="7" indent="-304800" algn="l" rtl="0">
              <a:lnSpc>
                <a:spcPct val="100000"/>
              </a:lnSpc>
              <a:spcBef>
                <a:spcPts val="1600"/>
              </a:spcBef>
              <a:spcAft>
                <a:spcPts val="0"/>
              </a:spcAft>
              <a:buClr>
                <a:schemeClr val="dk1"/>
              </a:buClr>
              <a:buSzPts val="1200"/>
              <a:buFont typeface="Muli"/>
              <a:buAutoNum type="alphaLcPeriod"/>
              <a:defRPr sz="1200" b="0" i="0" u="none" strike="noStrike" cap="none">
                <a:solidFill>
                  <a:schemeClr val="dk2"/>
                </a:solidFill>
                <a:latin typeface="Raleway"/>
                <a:ea typeface="Raleway"/>
                <a:cs typeface="Raleway"/>
                <a:sym typeface="Raleway"/>
              </a:defRPr>
            </a:lvl8pPr>
            <a:lvl9pPr marL="4114800" marR="0" lvl="8" indent="-304800" algn="l" rtl="0">
              <a:lnSpc>
                <a:spcPct val="100000"/>
              </a:lnSpc>
              <a:spcBef>
                <a:spcPts val="1600"/>
              </a:spcBef>
              <a:spcAft>
                <a:spcPts val="1600"/>
              </a:spcAft>
              <a:buClr>
                <a:schemeClr val="dk1"/>
              </a:buClr>
              <a:buSzPts val="1200"/>
              <a:buFont typeface="Muli"/>
              <a:buAutoNum type="romanLcPeriod"/>
              <a:defRPr sz="1200" b="0" i="0" u="none" strike="noStrike" cap="none">
                <a:solidFill>
                  <a:schemeClr val="dk2"/>
                </a:solidFill>
                <a:latin typeface="Raleway"/>
                <a:ea typeface="Raleway"/>
                <a:cs typeface="Raleway"/>
                <a:sym typeface="Raleway"/>
              </a:defRPr>
            </a:lvl9pPr>
          </a:lstStyle>
          <a:p>
            <a:pPr marL="0" indent="0" algn="just" rtl="1">
              <a:buNone/>
            </a:pPr>
            <a:r>
              <a:rPr lang="ar-IQ" sz="2000" b="1" dirty="0">
                <a:latin typeface="Times New Roman" panose="02020603050405020304" pitchFamily="18" charset="0"/>
                <a:cs typeface="Times New Roman" panose="02020603050405020304" pitchFamily="18" charset="0"/>
              </a:rPr>
              <a:t>ومن هذا النص ان الشروط التي يتعين توافرها في طالب الانضمام إلى الأمم المتحدة هي الشروط التالية :</a:t>
            </a:r>
          </a:p>
          <a:p>
            <a:pPr marL="0" indent="0" algn="just" rtl="1">
              <a:buNone/>
            </a:pPr>
            <a:r>
              <a:rPr lang="ar-IQ" sz="1800" dirty="0">
                <a:latin typeface="Times New Roman" panose="02020603050405020304" pitchFamily="18" charset="0"/>
                <a:cs typeface="Times New Roman" panose="02020603050405020304" pitchFamily="18" charset="0"/>
              </a:rPr>
              <a:t>1. </a:t>
            </a:r>
            <a:r>
              <a:rPr lang="ar-IQ" sz="1800" b="1" dirty="0">
                <a:latin typeface="Times New Roman" panose="02020603050405020304" pitchFamily="18" charset="0"/>
                <a:cs typeface="Times New Roman" panose="02020603050405020304" pitchFamily="18" charset="0"/>
              </a:rPr>
              <a:t>ان يكون طالب الانضمام دولة: </a:t>
            </a:r>
            <a:r>
              <a:rPr lang="ar-IQ" sz="1800" dirty="0">
                <a:latin typeface="Times New Roman" panose="02020603050405020304" pitchFamily="18" charset="0"/>
                <a:cs typeface="Times New Roman" panose="02020603050405020304" pitchFamily="18" charset="0"/>
              </a:rPr>
              <a:t>الأمم المتحدة منظمة من الدول ولذلك تعين أن يكون طالب الانضمام إلى المنظمة (دولة) غير أن الميثاق لم يحدد المقصود بالدولة، فهو يعني ذلك ضرورة الأخذ بتعريف القانون الدولي للدولة والذي يتضمن ضرورة توافر ثلاث عناصر أساسية هي: الإقليم والشعب والسيادة. </a:t>
            </a:r>
          </a:p>
          <a:p>
            <a:pPr marL="0" indent="0" algn="just" rtl="1">
              <a:buNone/>
            </a:pPr>
            <a:endParaRPr lang="ar-IQ" sz="500" dirty="0">
              <a:latin typeface="Times New Roman" panose="02020603050405020304" pitchFamily="18" charset="0"/>
              <a:cs typeface="Times New Roman" panose="02020603050405020304" pitchFamily="18" charset="0"/>
            </a:endParaRPr>
          </a:p>
          <a:p>
            <a:pPr marL="0" indent="0" algn="just" rtl="1">
              <a:buNone/>
            </a:pPr>
            <a:r>
              <a:rPr lang="ar-IQ" sz="1800" dirty="0">
                <a:latin typeface="Times New Roman" panose="02020603050405020304" pitchFamily="18" charset="0"/>
                <a:cs typeface="Times New Roman" panose="02020603050405020304" pitchFamily="18" charset="0"/>
              </a:rPr>
              <a:t>2. </a:t>
            </a:r>
            <a:r>
              <a:rPr lang="ar-IQ" sz="1800" b="1" dirty="0">
                <a:latin typeface="Times New Roman" panose="02020603050405020304" pitchFamily="18" charset="0"/>
                <a:cs typeface="Times New Roman" panose="02020603050405020304" pitchFamily="18" charset="0"/>
              </a:rPr>
              <a:t>أن تكون دولة محبة للسلام: </a:t>
            </a:r>
            <a:r>
              <a:rPr lang="ar-IQ" sz="1800" dirty="0">
                <a:latin typeface="Times New Roman" panose="02020603050405020304" pitchFamily="18" charset="0"/>
                <a:cs typeface="Times New Roman" panose="02020603050405020304" pitchFamily="18" charset="0"/>
              </a:rPr>
              <a:t>منذ تصريح كل من موسكو وطهران وهذا الشرط قائم كما تضمنه مشروع </a:t>
            </a:r>
            <a:r>
              <a:rPr lang="ar-IQ" sz="1800" dirty="0" err="1">
                <a:latin typeface="Times New Roman" panose="02020603050405020304" pitchFamily="18" charset="0"/>
                <a:cs typeface="Times New Roman" panose="02020603050405020304" pitchFamily="18" charset="0"/>
              </a:rPr>
              <a:t>دومبارتون</a:t>
            </a:r>
            <a:r>
              <a:rPr lang="ar-IQ" sz="1800" dirty="0">
                <a:latin typeface="Times New Roman" panose="02020603050405020304" pitchFamily="18" charset="0"/>
                <a:cs typeface="Times New Roman" panose="02020603050405020304" pitchFamily="18" charset="0"/>
              </a:rPr>
              <a:t> أوكس الذي اعتبره الشرط الوحيد، ثم جاء الميثاق فاعتبره احد الشرط الموضوعية لقبول الدول. </a:t>
            </a:r>
          </a:p>
          <a:p>
            <a:pPr marL="0" indent="0" algn="just" rtl="1">
              <a:buNone/>
            </a:pPr>
            <a:endParaRPr lang="ar-IQ" sz="500" dirty="0">
              <a:latin typeface="Times New Roman" panose="02020603050405020304" pitchFamily="18" charset="0"/>
              <a:cs typeface="Times New Roman" panose="02020603050405020304" pitchFamily="18" charset="0"/>
            </a:endParaRPr>
          </a:p>
          <a:p>
            <a:pPr marL="0" indent="0" algn="just" rtl="1">
              <a:buNone/>
            </a:pPr>
            <a:r>
              <a:rPr lang="ar-IQ" sz="1800" dirty="0">
                <a:latin typeface="Times New Roman" panose="02020603050405020304" pitchFamily="18" charset="0"/>
                <a:cs typeface="Times New Roman" panose="02020603050405020304" pitchFamily="18" charset="0"/>
              </a:rPr>
              <a:t>3. </a:t>
            </a:r>
            <a:r>
              <a:rPr lang="ar-IQ" sz="1800" b="1" dirty="0">
                <a:latin typeface="Times New Roman" panose="02020603050405020304" pitchFamily="18" charset="0"/>
                <a:cs typeface="Times New Roman" panose="02020603050405020304" pitchFamily="18" charset="0"/>
              </a:rPr>
              <a:t>قبول الدولة الالتزامات الواردة في الميثاق: </a:t>
            </a:r>
            <a:r>
              <a:rPr lang="ar-IQ" sz="1800" dirty="0">
                <a:latin typeface="Times New Roman" panose="02020603050405020304" pitchFamily="18" charset="0"/>
                <a:cs typeface="Times New Roman" panose="02020603050405020304" pitchFamily="18" charset="0"/>
              </a:rPr>
              <a:t>نصت على هذا المبدأ المادة 1/4 من ميثاق وكذلك المواد 58 من اللائحة الداخلية للمجلس والمادة 135 من اللائحة الداخلية للجمعية العامة.</a:t>
            </a:r>
          </a:p>
          <a:p>
            <a:pPr marL="0" indent="0" algn="just" rtl="1">
              <a:buNone/>
            </a:pPr>
            <a:endParaRPr lang="ar-IQ" sz="500" dirty="0">
              <a:latin typeface="Times New Roman" panose="02020603050405020304" pitchFamily="18" charset="0"/>
              <a:cs typeface="Times New Roman" panose="02020603050405020304" pitchFamily="18" charset="0"/>
            </a:endParaRPr>
          </a:p>
          <a:p>
            <a:pPr marL="0" indent="0" algn="just" rtl="1">
              <a:buNone/>
            </a:pPr>
            <a:r>
              <a:rPr lang="ar-IQ" sz="1800" dirty="0">
                <a:latin typeface="Times New Roman" panose="02020603050405020304" pitchFamily="18" charset="0"/>
                <a:cs typeface="Times New Roman" panose="02020603050405020304" pitchFamily="18" charset="0"/>
              </a:rPr>
              <a:t>5. </a:t>
            </a:r>
            <a:r>
              <a:rPr lang="ar-IQ" sz="1800" b="1" dirty="0">
                <a:latin typeface="Times New Roman" panose="02020603050405020304" pitchFamily="18" charset="0"/>
                <a:cs typeface="Times New Roman" panose="02020603050405020304" pitchFamily="18" charset="0"/>
              </a:rPr>
              <a:t>ان تكون الدولة قادرة على تنفيذ الالتزامات الواردة في الميثاق: </a:t>
            </a:r>
            <a:r>
              <a:rPr lang="ar-IQ" sz="1800" dirty="0">
                <a:latin typeface="Times New Roman" panose="02020603050405020304" pitchFamily="18" charset="0"/>
                <a:cs typeface="Times New Roman" panose="02020603050405020304" pitchFamily="18" charset="0"/>
              </a:rPr>
              <a:t>يتعين ان تتوافر المقدرة على تنفيذ الالتزامات التي نصت عليها الميثاق في الدولة حتى تقبل عضويتها المنظمة.</a:t>
            </a:r>
          </a:p>
          <a:p>
            <a:pPr marL="0" indent="0" algn="just" rtl="1">
              <a:buNone/>
            </a:pPr>
            <a:endParaRPr lang="ar-IQ"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377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8" name="Google Shape;171;p30">
            <a:extLst>
              <a:ext uri="{FF2B5EF4-FFF2-40B4-BE49-F238E27FC236}">
                <a16:creationId xmlns:a16="http://schemas.microsoft.com/office/drawing/2014/main" id="{E864DB06-A940-411A-B772-85925C86E2A2}"/>
              </a:ext>
            </a:extLst>
          </p:cNvPr>
          <p:cNvSpPr txBox="1">
            <a:spLocks noGrp="1"/>
          </p:cNvSpPr>
          <p:nvPr>
            <p:ph type="body" idx="1"/>
          </p:nvPr>
        </p:nvSpPr>
        <p:spPr>
          <a:xfrm>
            <a:off x="464344" y="352657"/>
            <a:ext cx="8215312" cy="4464669"/>
          </a:xfrm>
          <a:prstGeom prst="rect">
            <a:avLst/>
          </a:prstGeom>
        </p:spPr>
        <p:txBody>
          <a:bodyPr spcFirstLastPara="1" wrap="square" lIns="91425" tIns="91425" rIns="91425" bIns="91425" anchor="t" anchorCtr="0">
            <a:noAutofit/>
          </a:bodyPr>
          <a:lstStyle/>
          <a:p>
            <a:pPr marL="0" lvl="0" indent="0"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5. </a:t>
            </a:r>
            <a:r>
              <a:rPr lang="ar-IQ" sz="1800" b="1" dirty="0">
                <a:solidFill>
                  <a:schemeClr val="bg1"/>
                </a:solidFill>
                <a:latin typeface="Times New Roman" panose="02020603050405020304" pitchFamily="18" charset="0"/>
                <a:cs typeface="Times New Roman" panose="02020603050405020304" pitchFamily="18" charset="0"/>
              </a:rPr>
              <a:t>ان تكن الدولة راغبة في تنفيذ الالتزامات الواردة في ميثاق: </a:t>
            </a:r>
            <a:r>
              <a:rPr lang="ar-IQ" sz="1800" dirty="0">
                <a:solidFill>
                  <a:schemeClr val="bg1"/>
                </a:solidFill>
                <a:latin typeface="Times New Roman" panose="02020603050405020304" pitchFamily="18" charset="0"/>
                <a:cs typeface="Times New Roman" panose="02020603050405020304" pitchFamily="18" charset="0"/>
              </a:rPr>
              <a:t>يثير هذا الشرط الكثير من التساؤلات حول معنى ان تكون الدولة (راغبة في تنفيذ) الالتزامات المنصوص عليها في الميثاق حيث أنه مثل شرط ان تكون محبة للسلام – شرط سياسي وليس قانوني كما ان الاستدلال عليه يكمن في معرفة نية الحكومات وضمائر من يمثلونها فهل يكفي مجرد إعلان من الدولة الراغبة في الانضمام يتضمن هذه الرغبة في تنفيذ الالتزامات بحيث يترك تقدير تلك الرغبة إلى عوامل الثقة أو الشك في الدولة الراغبة في الانضمام؟ أم يتعين توافر تصرفات معينة تعبر عمليا عن هذه الرغبة؟ والواقع ان هناك سلطة تقديرية واسعة للجمعية العامة ومجلس الأمن في هذا الشأن لا تتدخل فيها فقط العوامل السابقة بل ايضا التيارات السياسية المختلفة داخل المنظمة.</a:t>
            </a:r>
          </a:p>
          <a:p>
            <a:pPr marL="0" lvl="0" indent="0" algn="just" rtl="1">
              <a:spcBef>
                <a:spcPts val="0"/>
              </a:spcBef>
              <a:buNone/>
            </a:pPr>
            <a:endParaRPr lang="ar-IQ" sz="1000" dirty="0">
              <a:solidFill>
                <a:schemeClr val="bg1"/>
              </a:solidFill>
              <a:latin typeface="Times New Roman" panose="02020603050405020304" pitchFamily="18" charset="0"/>
              <a:cs typeface="Times New Roman" panose="02020603050405020304" pitchFamily="18" charset="0"/>
            </a:endParaRPr>
          </a:p>
          <a:p>
            <a:pPr marL="0" lvl="0" indent="0" algn="just" rtl="1">
              <a:spcBef>
                <a:spcPts val="0"/>
              </a:spcBef>
              <a:buNone/>
            </a:pPr>
            <a:r>
              <a:rPr lang="ar-IQ" sz="2000" b="1" dirty="0">
                <a:solidFill>
                  <a:schemeClr val="bg1"/>
                </a:solidFill>
                <a:latin typeface="Times New Roman" panose="02020603050405020304" pitchFamily="18" charset="0"/>
                <a:cs typeface="Times New Roman" panose="02020603050405020304" pitchFamily="18" charset="0"/>
              </a:rPr>
              <a:t>الشروط الاجرائية للانضمام </a:t>
            </a:r>
          </a:p>
          <a:p>
            <a:pPr marL="0" lvl="0" indent="0"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هناك عدة اجراءات يتعين اتمامها حتى يصدر قرار القبول لأنه بعد صدور الميثاق اصبحت الاجراءات التي يتعين اتباعها للانضمام قاصرة على عضوية الانضمام.</a:t>
            </a:r>
          </a:p>
          <a:p>
            <a:pPr marL="0" lvl="0" indent="0" algn="just" rtl="1">
              <a:spcBef>
                <a:spcPts val="0"/>
              </a:spcBef>
              <a:buNone/>
            </a:pPr>
            <a:endParaRPr lang="ar-IQ" sz="1000" dirty="0">
              <a:solidFill>
                <a:schemeClr val="bg1"/>
              </a:solidFill>
              <a:latin typeface="Times New Roman" panose="02020603050405020304" pitchFamily="18" charset="0"/>
              <a:cs typeface="Times New Roman" panose="02020603050405020304" pitchFamily="18" charset="0"/>
            </a:endParaRPr>
          </a:p>
          <a:p>
            <a:pPr marL="0" lvl="0" indent="0" algn="just" rtl="1">
              <a:spcBef>
                <a:spcPts val="0"/>
              </a:spcBef>
              <a:buNone/>
            </a:pPr>
            <a:r>
              <a:rPr lang="ar-IQ" sz="2000" b="1" dirty="0">
                <a:solidFill>
                  <a:schemeClr val="bg1"/>
                </a:solidFill>
                <a:latin typeface="Times New Roman" panose="02020603050405020304" pitchFamily="18" charset="0"/>
                <a:cs typeface="Times New Roman" panose="02020603050405020304" pitchFamily="18" charset="0"/>
              </a:rPr>
              <a:t>1. طلب العضوية: </a:t>
            </a:r>
          </a:p>
          <a:p>
            <a:pPr marL="0" lvl="0" indent="0"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يتعين على الدولة الراغبة في الدخول في عضوية الامم المتحدة ان تقدم طلباً للأمين العام للمنظمة متضمنا هذه الرغبة، كما يجب ان يقرن بهذا الطلب اعلان من الدولة بقبول الالتزامات التي يقررها الميثاق. وهذا ما تنص عليه المادة 58 من اللائحة الداخلية للجمعية العامة.</a:t>
            </a:r>
          </a:p>
        </p:txBody>
      </p:sp>
    </p:spTree>
    <p:extLst>
      <p:ext uri="{BB962C8B-B14F-4D97-AF65-F5344CB8AC3E}">
        <p14:creationId xmlns:p14="http://schemas.microsoft.com/office/powerpoint/2010/main" val="2151976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body" idx="1"/>
          </p:nvPr>
        </p:nvSpPr>
        <p:spPr>
          <a:xfrm>
            <a:off x="464344" y="389828"/>
            <a:ext cx="8215312" cy="4363844"/>
          </a:xfrm>
          <a:prstGeom prst="rect">
            <a:avLst/>
          </a:prstGeom>
        </p:spPr>
        <p:txBody>
          <a:bodyPr spcFirstLastPara="1" wrap="square" lIns="91425" tIns="91425" rIns="91425" bIns="91425" anchor="t" anchorCtr="0">
            <a:noAutofit/>
          </a:bodyPr>
          <a:lstStyle/>
          <a:p>
            <a:pPr marL="0" lvl="0" indent="0" algn="just" rtl="1">
              <a:buSzPct val="100000"/>
              <a:buNone/>
            </a:pPr>
            <a:r>
              <a:rPr lang="ar-IQ" sz="2000" b="1" dirty="0">
                <a:latin typeface="Times New Roman" panose="02020603050405020304" pitchFamily="18" charset="0"/>
                <a:cs typeface="Times New Roman" panose="02020603050405020304" pitchFamily="18" charset="0"/>
              </a:rPr>
              <a:t>2. اجراءات مجلس الامن </a:t>
            </a:r>
          </a:p>
          <a:p>
            <a:pPr marL="0" lvl="0" indent="0" algn="just" rtl="1">
              <a:buSzPct val="100000"/>
              <a:buNone/>
            </a:pPr>
            <a:r>
              <a:rPr lang="ar-IQ" sz="1800" dirty="0">
                <a:latin typeface="Times New Roman" panose="02020603050405020304" pitchFamily="18" charset="0"/>
                <a:cs typeface="Times New Roman" panose="02020603050405020304" pitchFamily="18" charset="0"/>
              </a:rPr>
              <a:t>نصت الاجراءات التي تم داخل المجلس المادة 59 من اللائحة الداخلية للمجلس والتي تتضمن قيام الامين العام فوراً بعرض طلب الانضمام على الدول الأعضاء في المجلس. </a:t>
            </a:r>
          </a:p>
          <a:p>
            <a:pPr marL="0" lvl="0" indent="0" algn="just" rtl="1">
              <a:buSzPct val="100000"/>
              <a:buNone/>
            </a:pPr>
            <a:endParaRPr lang="ar-IQ" sz="1000" dirty="0">
              <a:solidFill>
                <a:schemeClr val="dk2"/>
              </a:solidFill>
              <a:latin typeface="Times New Roman" panose="02020603050405020304" pitchFamily="18" charset="0"/>
              <a:cs typeface="Times New Roman" panose="02020603050405020304" pitchFamily="18" charset="0"/>
            </a:endParaRPr>
          </a:p>
          <a:p>
            <a:pPr marL="0" lvl="0" indent="0" algn="just" rtl="1">
              <a:buSzPct val="100000"/>
              <a:buNone/>
            </a:pPr>
            <a:r>
              <a:rPr lang="ar-IQ" sz="2000" b="1" dirty="0">
                <a:latin typeface="Times New Roman" panose="02020603050405020304" pitchFamily="18" charset="0"/>
                <a:cs typeface="Times New Roman" panose="02020603050405020304" pitchFamily="18" charset="0"/>
              </a:rPr>
              <a:t>3.</a:t>
            </a:r>
            <a:r>
              <a:rPr lang="ar-IQ" sz="2000" b="1" dirty="0">
                <a:solidFill>
                  <a:schemeClr val="dk2"/>
                </a:solidFill>
                <a:latin typeface="Times New Roman" panose="02020603050405020304" pitchFamily="18" charset="0"/>
                <a:cs typeface="Times New Roman" panose="02020603050405020304" pitchFamily="18" charset="0"/>
              </a:rPr>
              <a:t>اجراءات الجمعية العامة </a:t>
            </a:r>
          </a:p>
          <a:p>
            <a:pPr marL="0" lvl="0" indent="0" algn="just" rtl="1">
              <a:buSzPct val="100000"/>
              <a:buNone/>
            </a:pPr>
            <a:r>
              <a:rPr lang="ar-IQ" sz="1800" dirty="0">
                <a:solidFill>
                  <a:schemeClr val="dk2"/>
                </a:solidFill>
                <a:latin typeface="Times New Roman" panose="02020603050405020304" pitchFamily="18" charset="0"/>
                <a:cs typeface="Times New Roman" panose="02020603050405020304" pitchFamily="18" charset="0"/>
              </a:rPr>
              <a:t>يقوم الامين العام بإخطار الجمعية بطلب العضوية وذلك بتقديم صورة من الطلب اذا كانت الجمعية في دور انعقاد واذا لم تكن الجمعية منعقدة فان الامين العام يرسل صوراً من صور العضوية الى الدول الاعضاء.</a:t>
            </a:r>
          </a:p>
          <a:p>
            <a:pPr marL="0" lvl="0" indent="0" algn="just" rtl="1">
              <a:buSzPct val="100000"/>
              <a:buNone/>
            </a:pPr>
            <a:endParaRPr lang="ar-IQ" sz="1000" dirty="0">
              <a:solidFill>
                <a:schemeClr val="dk2"/>
              </a:solidFill>
              <a:latin typeface="Times New Roman" panose="02020603050405020304" pitchFamily="18" charset="0"/>
              <a:cs typeface="Times New Roman" panose="02020603050405020304" pitchFamily="18" charset="0"/>
            </a:endParaRPr>
          </a:p>
          <a:p>
            <a:pPr marL="0" lvl="0" indent="0" algn="just" rtl="1">
              <a:buSzPct val="100000"/>
              <a:buNone/>
            </a:pPr>
            <a:r>
              <a:rPr lang="ar-IQ" sz="2000" b="1" dirty="0">
                <a:latin typeface="Times New Roman" panose="02020603050405020304" pitchFamily="18" charset="0"/>
                <a:cs typeface="Times New Roman" panose="02020603050405020304" pitchFamily="18" charset="0"/>
              </a:rPr>
              <a:t>4 الجهة المختصة بإعلان القبول </a:t>
            </a:r>
          </a:p>
          <a:p>
            <a:pPr marL="0" lvl="0" indent="0" algn="just" rtl="1">
              <a:buSzPct val="100000"/>
              <a:buNone/>
            </a:pPr>
            <a:r>
              <a:rPr lang="ar-IQ" sz="1800" dirty="0">
                <a:latin typeface="Times New Roman" panose="02020603050405020304" pitchFamily="18" charset="0"/>
                <a:cs typeface="Times New Roman" panose="02020603050405020304" pitchFamily="18" charset="0"/>
              </a:rPr>
              <a:t>ولكن ما هو الحل اذا لم يصدر مجلس الامن توصية بالقبول؟ هل يجوز الاكتفاء بما يصدر عن الجمعية العامة بالأغلبية المذكورة؟ هذه المسائل كانت من بين الموضوعات الاساسية التي تارت في مؤتمرات سان فرنسيسكو وفي اثناء عمل المنظمة ثم امام القضاء الدولي.</a:t>
            </a:r>
          </a:p>
        </p:txBody>
      </p:sp>
    </p:spTree>
    <p:extLst>
      <p:ext uri="{BB962C8B-B14F-4D97-AF65-F5344CB8AC3E}">
        <p14:creationId xmlns:p14="http://schemas.microsoft.com/office/powerpoint/2010/main" val="4040130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8" name="Google Shape;171;p30">
            <a:extLst>
              <a:ext uri="{FF2B5EF4-FFF2-40B4-BE49-F238E27FC236}">
                <a16:creationId xmlns:a16="http://schemas.microsoft.com/office/drawing/2014/main" id="{E864DB06-A940-411A-B772-85925C86E2A2}"/>
              </a:ext>
            </a:extLst>
          </p:cNvPr>
          <p:cNvSpPr txBox="1">
            <a:spLocks noGrp="1"/>
          </p:cNvSpPr>
          <p:nvPr>
            <p:ph type="body" idx="1"/>
          </p:nvPr>
        </p:nvSpPr>
        <p:spPr>
          <a:xfrm>
            <a:off x="464344" y="490654"/>
            <a:ext cx="8215312" cy="4140819"/>
          </a:xfrm>
          <a:prstGeom prst="rect">
            <a:avLst/>
          </a:prstGeom>
        </p:spPr>
        <p:txBody>
          <a:bodyPr spcFirstLastPara="1" wrap="square" lIns="91425" tIns="91425" rIns="91425" bIns="91425" anchor="t" anchorCtr="0">
            <a:noAutofit/>
          </a:bodyPr>
          <a:lstStyle/>
          <a:p>
            <a:pPr marL="230188" lvl="0" indent="-230188" algn="just" rtl="1">
              <a:spcBef>
                <a:spcPts val="0"/>
              </a:spcBef>
              <a:buNone/>
            </a:pPr>
            <a:r>
              <a:rPr lang="ar-IQ" sz="2000" dirty="0">
                <a:solidFill>
                  <a:schemeClr val="bg1"/>
                </a:solidFill>
                <a:latin typeface="Times New Roman" panose="02020603050405020304" pitchFamily="18" charset="0"/>
                <a:cs typeface="Times New Roman" panose="02020603050405020304" pitchFamily="18" charset="0"/>
              </a:rPr>
              <a:t>أ- </a:t>
            </a:r>
            <a:r>
              <a:rPr lang="ar-IQ" sz="2000" b="1" dirty="0">
                <a:solidFill>
                  <a:schemeClr val="bg1"/>
                </a:solidFill>
                <a:latin typeface="Times New Roman" panose="02020603050405020304" pitchFamily="18" charset="0"/>
                <a:cs typeface="Times New Roman" panose="02020603050405020304" pitchFamily="18" charset="0"/>
              </a:rPr>
              <a:t>في مؤتمر سان فرنسيسكو: </a:t>
            </a:r>
            <a:r>
              <a:rPr lang="ar-IQ" sz="2000" dirty="0">
                <a:solidFill>
                  <a:schemeClr val="bg1"/>
                </a:solidFill>
                <a:latin typeface="Times New Roman" panose="02020603050405020304" pitchFamily="18" charset="0"/>
                <a:cs typeface="Times New Roman" panose="02020603050405020304" pitchFamily="18" charset="0"/>
              </a:rPr>
              <a:t>عارض هذا النص بشدة كثير من مندوبي الدول متسائلين التي اعطت ½ عن السبب في عدم الاخذ بالقاعدة التي تضمنها عهد العصبة في المادة الاختصاص في قبول الأعضاء الجدد إلى الجمعية العمومية تفصل فيه أغلبية الثلثين. وطالب هؤلاء بجع الاختصاص بالقبول للجمعية العامة وحدها. وكان من رأي وفد مصر. ان الجمعية تواق على قبول الأعضاء الجدد بعد الأخذ رأي مجلس الأمن.</a:t>
            </a:r>
          </a:p>
          <a:p>
            <a:pPr marL="230188" lvl="0" indent="-230188" algn="just" rtl="1">
              <a:spcBef>
                <a:spcPts val="0"/>
              </a:spcBef>
              <a:buNone/>
            </a:pPr>
            <a:r>
              <a:rPr lang="ar-IQ" sz="2000" dirty="0">
                <a:solidFill>
                  <a:schemeClr val="bg1"/>
                </a:solidFill>
                <a:latin typeface="Times New Roman" panose="02020603050405020304" pitchFamily="18" charset="0"/>
                <a:cs typeface="Times New Roman" panose="02020603050405020304" pitchFamily="18" charset="0"/>
              </a:rPr>
              <a:t>ب. </a:t>
            </a:r>
            <a:r>
              <a:rPr lang="ar-IQ" sz="2000" b="1" dirty="0">
                <a:solidFill>
                  <a:schemeClr val="bg1"/>
                </a:solidFill>
                <a:latin typeface="Times New Roman" panose="02020603050405020304" pitchFamily="18" charset="0"/>
                <a:cs typeface="Times New Roman" panose="02020603050405020304" pitchFamily="18" charset="0"/>
              </a:rPr>
              <a:t>في اعمال المنظمة: </a:t>
            </a:r>
            <a:r>
              <a:rPr lang="ar-IQ" sz="2000" dirty="0">
                <a:solidFill>
                  <a:schemeClr val="bg1"/>
                </a:solidFill>
                <a:latin typeface="Times New Roman" panose="02020603050405020304" pitchFamily="18" charset="0"/>
                <a:cs typeface="Times New Roman" panose="02020603050405020304" pitchFamily="18" charset="0"/>
              </a:rPr>
              <a:t>ظهرت المشكلة من جديد أثناء عمل المنظمة حيث وقفت الاعتبارات السياسية الناتجة من تجزئة العالم إلى شرق وغرب أمام قبول كثير من الدول، وقد تدخل الكثير من الدول الأعضاء بعرض أراءهم بالنسبة لنص المادة 3/4 وما يرونه من تفسير لهذه المادة. وكان أبرز الأراء رأي الوفد الاسترالي والوفد الأرجنتيني. </a:t>
            </a:r>
          </a:p>
          <a:p>
            <a:pPr marL="230188" lvl="0" indent="-230188" algn="just" rtl="1">
              <a:spcBef>
                <a:spcPts val="0"/>
              </a:spcBef>
              <a:buNone/>
            </a:pPr>
            <a:r>
              <a:rPr lang="ar-IQ" sz="2000" dirty="0">
                <a:solidFill>
                  <a:schemeClr val="bg1"/>
                </a:solidFill>
                <a:latin typeface="Times New Roman" panose="02020603050405020304" pitchFamily="18" charset="0"/>
                <a:cs typeface="Times New Roman" panose="02020603050405020304" pitchFamily="18" charset="0"/>
              </a:rPr>
              <a:t>ج. </a:t>
            </a:r>
            <a:r>
              <a:rPr lang="ar-IQ" sz="2000" b="1" dirty="0">
                <a:solidFill>
                  <a:schemeClr val="bg1"/>
                </a:solidFill>
                <a:latin typeface="Times New Roman" panose="02020603050405020304" pitchFamily="18" charset="0"/>
                <a:cs typeface="Times New Roman" panose="02020603050405020304" pitchFamily="18" charset="0"/>
              </a:rPr>
              <a:t>الرأي في القضاء الدولي: </a:t>
            </a:r>
            <a:r>
              <a:rPr lang="ar-IQ" sz="2000" dirty="0">
                <a:solidFill>
                  <a:schemeClr val="bg1"/>
                </a:solidFill>
                <a:latin typeface="Times New Roman" panose="02020603050405020304" pitchFamily="18" charset="0"/>
                <a:cs typeface="Times New Roman" panose="02020603050405020304" pitchFamily="18" charset="0"/>
              </a:rPr>
              <a:t>في الدورة الرابعة للجمعية العامة تبين ضرورة رأي محكمة العدل الدولية بالنسبة لموضوع قبول الأعضاء الجدد وخاصة الجهة المختصة بذلك القبول.</a:t>
            </a:r>
          </a:p>
        </p:txBody>
      </p:sp>
    </p:spTree>
    <p:extLst>
      <p:ext uri="{BB962C8B-B14F-4D97-AF65-F5344CB8AC3E}">
        <p14:creationId xmlns:p14="http://schemas.microsoft.com/office/powerpoint/2010/main" val="854791824"/>
      </p:ext>
    </p:extLst>
  </p:cSld>
  <p:clrMapOvr>
    <a:masterClrMapping/>
  </p:clrMapOvr>
</p:sld>
</file>

<file path=ppt/theme/theme1.xml><?xml version="1.0" encoding="utf-8"?>
<a:theme xmlns:a="http://schemas.openxmlformats.org/drawingml/2006/main" name="Law Lesson by Slidesgo">
  <a:themeElements>
    <a:clrScheme name="Simple Light">
      <a:dk1>
        <a:srgbClr val="000000"/>
      </a:dk1>
      <a:lt1>
        <a:srgbClr val="FFFFFF"/>
      </a:lt1>
      <a:dk2>
        <a:srgbClr val="434343"/>
      </a:dk2>
      <a:lt2>
        <a:srgbClr val="EEEEEE"/>
      </a:lt2>
      <a:accent1>
        <a:srgbClr val="434343"/>
      </a:accent1>
      <a:accent2>
        <a:srgbClr val="EEEEEE"/>
      </a:accent2>
      <a:accent3>
        <a:srgbClr val="999999"/>
      </a:accent3>
      <a:accent4>
        <a:srgbClr val="B7B7B7"/>
      </a:accent4>
      <a:accent5>
        <a:srgbClr val="CCCCCC"/>
      </a:accent5>
      <a:accent6>
        <a:srgbClr val="EFEFE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956</Words>
  <Application>Microsoft Office PowerPoint</Application>
  <PresentationFormat>عرض على الشاشة (16:9)</PresentationFormat>
  <Paragraphs>41</Paragraphs>
  <Slides>7</Slides>
  <Notes>7</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7</vt:i4>
      </vt:variant>
    </vt:vector>
  </HeadingPairs>
  <TitlesOfParts>
    <vt:vector size="13" baseType="lpstr">
      <vt:lpstr>Raleway</vt:lpstr>
      <vt:lpstr>Times New Roman</vt:lpstr>
      <vt:lpstr>Muli</vt:lpstr>
      <vt:lpstr>Arial</vt:lpstr>
      <vt:lpstr>Staatliches</vt:lpstr>
      <vt:lpstr>Law Lesson by Slidesgo</vt:lpstr>
      <vt:lpstr>الجامعة المستنصرية كلية القانون  المنظمـات العالميــة</vt:lpstr>
      <vt:lpstr>المبحث الثالث - العضوية في الأمم المتحدة</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فراس</dc:creator>
  <cp:lastModifiedBy>فراس</cp:lastModifiedBy>
  <cp:revision>79</cp:revision>
  <dcterms:modified xsi:type="dcterms:W3CDTF">2022-11-26T14:12:36Z</dcterms:modified>
</cp:coreProperties>
</file>