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7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3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B371-D45A-41E4-8268-25FF54B59BC1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95E9-5B0E-4D30-BBFE-243DB2E84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2433" y="695459"/>
            <a:ext cx="9496023" cy="5373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IQ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867695" y="1811896"/>
            <a:ext cx="6645498" cy="31408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الثانية – لمادة حقوق الانسان </a:t>
            </a:r>
          </a:p>
          <a:p>
            <a:pPr algn="ctr" rtl="1"/>
            <a:r>
              <a:rPr lang="ar-IQ" sz="2800" b="1" smtClean="0"/>
              <a:t>المرحلة </a:t>
            </a:r>
            <a:r>
              <a:rPr lang="ar-IQ" sz="2800" b="1" smtClean="0"/>
              <a:t>الاولى</a:t>
            </a:r>
            <a:r>
              <a:rPr lang="ar-IQ" sz="2800" b="1" smtClean="0"/>
              <a:t> </a:t>
            </a:r>
            <a:r>
              <a:rPr lang="ar-IQ" sz="2800" b="1" dirty="0" smtClean="0"/>
              <a:t>– الدراسات الصباحية والمسائية </a:t>
            </a:r>
          </a:p>
          <a:p>
            <a:pPr algn="ctr" rtl="1"/>
            <a:endParaRPr lang="ar-IQ" sz="2800" b="1" dirty="0"/>
          </a:p>
          <a:p>
            <a:pPr algn="ctr" rtl="1"/>
            <a:r>
              <a:rPr lang="ar-IQ" sz="2800" b="1" dirty="0" smtClean="0"/>
              <a:t>  أ.م.د. ايمان الصافي  </a:t>
            </a:r>
          </a:p>
        </p:txBody>
      </p:sp>
    </p:spTree>
    <p:extLst>
      <p:ext uri="{BB962C8B-B14F-4D97-AF65-F5344CB8AC3E}">
        <p14:creationId xmlns:p14="http://schemas.microsoft.com/office/powerpoint/2010/main" val="26178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1217"/>
            <a:ext cx="10555310" cy="54557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52293" y="2148324"/>
            <a:ext cx="6478073" cy="26015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IQ" sz="2800" b="1" dirty="0" smtClean="0"/>
              <a:t>المحاضرة الثانية</a:t>
            </a:r>
          </a:p>
          <a:p>
            <a:pPr algn="ctr" rtl="1"/>
            <a:r>
              <a:rPr lang="ar-IQ" sz="2800" b="1" dirty="0" smtClean="0"/>
              <a:t>الاطار المفاهيمي لحقوق الانسان </a:t>
            </a:r>
            <a:endParaRPr lang="ar-IQ" sz="2800" b="1" dirty="0"/>
          </a:p>
          <a:p>
            <a:pPr algn="ctr" rtl="1"/>
            <a:r>
              <a:rPr lang="ar-IQ" sz="2800" b="1" dirty="0" smtClean="0"/>
              <a:t>( معنى</a:t>
            </a:r>
            <a:r>
              <a:rPr lang="en-US" sz="2800" b="1" dirty="0" smtClean="0"/>
              <a:t> </a:t>
            </a:r>
            <a:r>
              <a:rPr lang="ar-IQ" sz="2800" b="1" dirty="0" smtClean="0"/>
              <a:t>الانسان لغة واصطلاحا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774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84977"/>
            <a:ext cx="10515600" cy="4374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b="1" i="1" dirty="0"/>
              <a:t> </a:t>
            </a:r>
            <a:r>
              <a:rPr lang="ar-IQ" b="1" i="1" dirty="0" smtClean="0"/>
              <a:t>   </a:t>
            </a:r>
            <a:r>
              <a:rPr lang="ar-IQ" sz="2400" b="1" i="1" dirty="0" smtClean="0"/>
              <a:t>- معنى الانسان في اللغة : </a:t>
            </a:r>
            <a:r>
              <a:rPr lang="ar-IQ" sz="2400" dirty="0" smtClean="0"/>
              <a:t>الكائن الحي المخلوق او الحي المفكر للمذكر والمؤنث ، وهو تسمية تطلق على افراد الجنس البشري ، وجمعه اناسي واناس . </a:t>
            </a:r>
          </a:p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416121" y="559414"/>
            <a:ext cx="5359758" cy="93698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 smtClean="0"/>
              <a:t>معنى الانسان ( لغة 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5222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dirty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   لقد كان الانسان في السابق يعيش حياة العزلة والانفراد ، ويغلب عليه طابع الانانية والذاتية والقسوة ، لا ينظر الى ما حوله من مخلوقات في الوجود ، فهو صاحب الحق ولا حق عليه لاحد ، فكان بهذا الوصف مبتعدا عن طبيعته وحقيقته الانسانية بعدا كبيرا ، لذلك لم تدم هذه الحياة طويلا ، فسرعان ما بدأت المصالح الفردية تتضارب والنزاعات الفردية تتزايد ، مما حدى بالفرد الى الرغبة بالخروج من حياة المجتمع الفوضوي الى حياة المجتمع المنظم ، الذي لاينظر فيه الى الانسان بوصفه كائن حي مجرد من كل شيء بل يجب ان ينظر للانسان بوصفه كائن حي يملك حياة لها جوانب مختلفة وتحكمها اعتبارات وقوانين مجتمعية ، لكي لاتتضارب الحياة والمصالح ويزداد التنافس ويمارس الجميع حقوق وواجبات متساوية متقابلة لا يعتدي احد على الاخر ، حياة لها جانب اقتصادي وجانب ديني وجانب قانوني وجانب اجتماعي ، وهكذا . </a:t>
            </a:r>
          </a:p>
          <a:p>
            <a:pPr marL="0" indent="0" algn="just" rtl="1">
              <a:buNone/>
            </a:pPr>
            <a:endParaRPr lang="ar-IQ" sz="2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541689" y="557827"/>
            <a:ext cx="5434885" cy="9401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IQ" sz="2800" b="1" dirty="0" smtClean="0"/>
          </a:p>
          <a:p>
            <a:pPr algn="ctr"/>
            <a:r>
              <a:rPr lang="ar-IQ" sz="2800" b="1" dirty="0" smtClean="0"/>
              <a:t>معنى الانسان ( اصطلاحا </a:t>
            </a:r>
            <a:r>
              <a:rPr lang="ar-IQ" sz="2800" b="1" dirty="0"/>
              <a:t>) </a:t>
            </a:r>
            <a:endParaRPr lang="en-US" sz="2800" b="1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997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 smtClean="0"/>
              <a:t>     وبذلك اصبح الانسان يتمتع في اطار المجتمع المنظم ( الدولة ) بالشخصية القانونية التي تعني ( القدرة على اكتساب الحقوق وتحمل الواجبات ) ، والتي تبدأ للانسان بتمام ولادته وتنتهي بموته ،  ولا تقتصر ولا تثبت الشخصية القانونية للبشر ( الذكر والانثى ) اي الشخص الطبيعي فقط  بل تمتد لتثبت للشخص المعنوي ( المؤسسات والشركات والدوائر ) . </a:t>
            </a:r>
            <a:endParaRPr lang="ar-IQ" sz="2400" dirty="0"/>
          </a:p>
          <a:p>
            <a:pPr marL="0" indent="0" algn="just" rtl="1">
              <a:buNone/>
            </a:pPr>
            <a:endParaRPr lang="ar-IQ" sz="2400" dirty="0" smtClean="0"/>
          </a:p>
          <a:p>
            <a:pPr marL="0" indent="0" algn="just" rtl="1">
              <a:buNone/>
            </a:pPr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b="1" dirty="0" smtClean="0"/>
              <a:t>وعليه يمكن تعريف الانسان اصطلاحا بانه : ( الكائن الحي الذي يملك العقل ويملك زمام نفسه ، المسؤول عن افعاله ، المندمج في مجتمعه ، المتجه نحو مثل اعلى ) . </a:t>
            </a:r>
          </a:p>
          <a:p>
            <a:pPr marL="0" indent="0" algn="just" rtl="1">
              <a:buNone/>
            </a:pPr>
            <a:r>
              <a:rPr lang="ar-IQ" sz="2400" b="1" dirty="0"/>
              <a:t> </a:t>
            </a:r>
            <a:endParaRPr lang="ar-IQ" sz="24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545983" y="533657"/>
            <a:ext cx="5100034" cy="988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800" b="1" dirty="0"/>
              <a:t>معنى </a:t>
            </a:r>
            <a:r>
              <a:rPr lang="ar-IQ" sz="2800" b="1" dirty="0" smtClean="0"/>
              <a:t>الانسان </a:t>
            </a:r>
            <a:r>
              <a:rPr lang="ar-IQ" sz="2800" b="1" dirty="0"/>
              <a:t>( اصطلاحا )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80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425003"/>
            <a:ext cx="10555310" cy="57519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pPr marL="0" indent="0" algn="ctr" rtl="1">
              <a:buNone/>
            </a:pPr>
            <a:r>
              <a:rPr lang="ar-IQ" b="1" dirty="0" smtClean="0"/>
              <a:t>نشكر حسن اصغائكم </a:t>
            </a:r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3271235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7602292" y="2921056"/>
            <a:ext cx="1146219" cy="7598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2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308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46</cp:revision>
  <dcterms:created xsi:type="dcterms:W3CDTF">2020-12-07T19:51:10Z</dcterms:created>
  <dcterms:modified xsi:type="dcterms:W3CDTF">2022-01-04T07:21:28Z</dcterms:modified>
</cp:coreProperties>
</file>