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en-US" b="1" dirty="0" smtClean="0"/>
          </a:p>
          <a:p>
            <a:endParaRPr lang="en-US" b="1" dirty="0"/>
          </a:p>
          <a:p>
            <a:endParaRPr lang="en-US" b="1" dirty="0" smtClean="0"/>
          </a:p>
          <a:p>
            <a:endParaRPr lang="en-US" b="1" dirty="0"/>
          </a:p>
          <a:p>
            <a:endParaRPr lang="en-US" b="1" dirty="0" smtClean="0"/>
          </a:p>
          <a:p>
            <a:endParaRPr lang="ar-IQ" b="1" dirty="0" smtClean="0"/>
          </a:p>
        </p:txBody>
      </p:sp>
      <p:sp>
        <p:nvSpPr>
          <p:cNvPr id="4" name="Rounded Rectangle 3"/>
          <p:cNvSpPr/>
          <p:nvPr/>
        </p:nvSpPr>
        <p:spPr>
          <a:xfrm>
            <a:off x="2867695" y="1811896"/>
            <a:ext cx="6645498"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الرابعة – لمادة حقوق الانسان </a:t>
            </a:r>
          </a:p>
          <a:p>
            <a:pPr algn="ctr" rtl="1"/>
            <a:r>
              <a:rPr lang="ar-IQ" sz="2800" b="1" dirty="0" smtClean="0"/>
              <a:t>المرحلة الاولى –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721217"/>
            <a:ext cx="10555310" cy="5455746"/>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2369713" y="2148324"/>
            <a:ext cx="7160653"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الرابعة</a:t>
            </a:r>
          </a:p>
          <a:p>
            <a:pPr algn="ctr" rtl="1"/>
            <a:r>
              <a:rPr lang="ar-IQ" sz="2800" b="1" smtClean="0"/>
              <a:t>( تسميات حقوق الانسان)</a:t>
            </a:r>
            <a:endParaRPr lang="ar-IQ" sz="2800" b="1" dirty="0" smtClean="0"/>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endParaRPr lang="en-US" sz="2400" dirty="0"/>
          </a:p>
        </p:txBody>
      </p:sp>
      <p:sp>
        <p:nvSpPr>
          <p:cNvPr id="5" name="Content Placeholder 4"/>
          <p:cNvSpPr>
            <a:spLocks noGrp="1"/>
          </p:cNvSpPr>
          <p:nvPr>
            <p:ph idx="1"/>
          </p:nvPr>
        </p:nvSpPr>
        <p:spPr>
          <a:xfrm>
            <a:off x="838200" y="1884977"/>
            <a:ext cx="10515600" cy="425824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rtl="1">
              <a:buNone/>
            </a:pPr>
            <a:endParaRPr lang="ar-IQ" dirty="0"/>
          </a:p>
          <a:p>
            <a:pPr marL="0" indent="0" algn="just" rtl="1">
              <a:buNone/>
            </a:pPr>
            <a:r>
              <a:rPr lang="ar-IQ" dirty="0"/>
              <a:t> </a:t>
            </a:r>
            <a:r>
              <a:rPr lang="ar-IQ" dirty="0" smtClean="0"/>
              <a:t>   </a:t>
            </a:r>
            <a:r>
              <a:rPr lang="ar-IQ" sz="2400" dirty="0" smtClean="0"/>
              <a:t>عرف مصطلح حقوق الانسان في القرن الثامن عشر ، اذ لم يتم تداوله قبل هذا اليوم ، ويعود الفضل في ظهوره بشكل واضح وصريح الى الاعلان الفرنسي لحقوق الانسان والمواطن الصادر سنة 1789 عقب الثورة الفرنسية التي اطاحت بنظام حكم اتسم بالطغيان والاستبداد ، وكان لعبارة حقوق الانسان التي تكرر استخدامها في الاعلان اثر عميق في نفوس الافراد ، مما ادى الى تلقفها من الشعوب الاخرى ، اذ ذاع صيتها في القارة الاوربية اولا ومن ثم في كل قارات العالم الاخرى ، وقد ارتبط مفهوم حقوق الانسان في بادىء الامر بنظرية القانون الطبيعي والتي يرى اصحابها ان للانسان حقوق ثابتة وطبيعية تثبت له منذ تاريخ ميلاده وتقرر له لكونه انسانا وهي قيمة عليا تنبع من انسانية الانسان وهدفها ضمان كرامته ، وتبنى انصار نظرية الحقوق الفردية هذا المفهوم وقالوا بوجود حقوق طبيعية كان الفرد يتمتع بها قبل قيام السلطة ، وان اساس وجود السلطة هو حماية هذه الحقوق وازالة ما يحدث بين الافراد من منازعات عند ممارستهم لحقوقهم ، ومنع التعارض والتضارب الذي ينجم من جراء استخدام الحقوق ، وبما ان الافرادلم يتنازلوا عن حقوقهم للدولة الا بالقدر الضروري الذي يقتضيه قيام الدولة وحفظ الامن العا</a:t>
            </a:r>
            <a:r>
              <a:rPr lang="ar-IQ" sz="2400" dirty="0"/>
              <a:t>م</a:t>
            </a:r>
            <a:r>
              <a:rPr lang="ar-IQ" sz="2400" dirty="0" smtClean="0"/>
              <a:t> ، فان الدولة ملزمة بتوفير الحماية الكافية لتلك الحقوق وازالة اي تعارض او تضارب يحدث من خلال القوانين التي تصدرها . </a:t>
            </a:r>
            <a:endParaRPr lang="ar-IQ" sz="2400" dirty="0"/>
          </a:p>
        </p:txBody>
      </p:sp>
      <p:sp>
        <p:nvSpPr>
          <p:cNvPr id="2" name="Rounded Rectangle 1"/>
          <p:cNvSpPr/>
          <p:nvPr/>
        </p:nvSpPr>
        <p:spPr>
          <a:xfrm>
            <a:off x="3747751" y="559414"/>
            <a:ext cx="4572001" cy="93698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3252222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rtl="1"/>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r>
              <a:rPr lang="ar-IQ" dirty="0"/>
              <a:t> </a:t>
            </a:r>
            <a:r>
              <a:rPr lang="ar-IQ" dirty="0" smtClean="0"/>
              <a:t>  </a:t>
            </a:r>
          </a:p>
          <a:p>
            <a:pPr marL="0" indent="0" algn="just" rtl="1">
              <a:buNone/>
            </a:pPr>
            <a:r>
              <a:rPr lang="ar-IQ" dirty="0"/>
              <a:t> </a:t>
            </a:r>
            <a:r>
              <a:rPr lang="ar-IQ" dirty="0" smtClean="0"/>
              <a:t>    </a:t>
            </a:r>
            <a:r>
              <a:rPr lang="ar-IQ" sz="2400" dirty="0" smtClean="0"/>
              <a:t>ومن خلال ماتقدم ، لابد من بيان المفهوم الاساسي لحقوق الانسان وهي : مجموعة الحقوق والحريات الاساسية التي تثبت للانسان بغض النظرعن لغتهم او دينهم او اصلهم العرقي او هويتهم او مكان اقامتهم ، ولايجوز المساس بها او الانتقاص منها او تقييدها لاي سبب كان ، الا في اطار مايقتضيه حفظ النظام العام </a:t>
            </a:r>
            <a:r>
              <a:rPr lang="ar-IQ" sz="2400" smtClean="0"/>
              <a:t>والاداب العامة وحقوق وحريات الاخرين </a:t>
            </a:r>
            <a:r>
              <a:rPr lang="ar-IQ" sz="2400" dirty="0" smtClean="0"/>
              <a:t>.  </a:t>
            </a:r>
            <a:endParaRPr lang="ar-IQ" sz="2400" dirty="0"/>
          </a:p>
        </p:txBody>
      </p:sp>
      <p:sp>
        <p:nvSpPr>
          <p:cNvPr id="4" name="Rounded Rectangle 3"/>
          <p:cNvSpPr/>
          <p:nvPr/>
        </p:nvSpPr>
        <p:spPr>
          <a:xfrm>
            <a:off x="3837904" y="557827"/>
            <a:ext cx="4739426" cy="91036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تعريف حقوق الانسان </a:t>
            </a:r>
            <a:endParaRPr lang="en-US" sz="2800" b="1" dirty="0"/>
          </a:p>
        </p:txBody>
      </p:sp>
    </p:spTree>
    <p:extLst>
      <p:ext uri="{BB962C8B-B14F-4D97-AF65-F5344CB8AC3E}">
        <p14:creationId xmlns:p14="http://schemas.microsoft.com/office/powerpoint/2010/main" val="348997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65421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301</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86</cp:revision>
  <dcterms:created xsi:type="dcterms:W3CDTF">2020-12-07T19:51:10Z</dcterms:created>
  <dcterms:modified xsi:type="dcterms:W3CDTF">2022-03-16T23:12:33Z</dcterms:modified>
</cp:coreProperties>
</file>