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75" r:id="rId6"/>
    <p:sldId id="274" r:id="rId7"/>
    <p:sldId id="265" r:id="rId8"/>
    <p:sldId id="269" r:id="rId9"/>
    <p:sldId id="27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الحادية عشر – لمادة حقوق الانسان </a:t>
            </a:r>
          </a:p>
          <a:p>
            <a:pPr algn="ctr" rtl="1"/>
            <a:r>
              <a:rPr lang="ar-IQ" sz="2800" b="1" smtClean="0"/>
              <a:t>المرحلة الاولى </a:t>
            </a:r>
            <a:r>
              <a:rPr lang="ar-IQ" sz="2800" b="1" dirty="0" smtClean="0"/>
              <a:t>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397742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الحادية عشر</a:t>
            </a:r>
          </a:p>
          <a:p>
            <a:pPr algn="ctr" rtl="1"/>
            <a:r>
              <a:rPr lang="ar-IQ" sz="2800" b="1" dirty="0" smtClean="0"/>
              <a:t>(الاسهام الفكري في العصور الوسطى وعصر النهضة)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055" y="365125"/>
            <a:ext cx="10882745" cy="5758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2305025" y="1408689"/>
            <a:ext cx="7214804" cy="3449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أولا : </a:t>
            </a:r>
          </a:p>
          <a:p>
            <a:pPr algn="ctr"/>
            <a:r>
              <a:rPr lang="ar-IQ" sz="2800" b="1" dirty="0" smtClean="0"/>
              <a:t>( الاسهام الفكري في العصور الوسطى 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1787236"/>
            <a:ext cx="10494818" cy="4389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  كان لانتشار الديانة المسيحية في اوروبا اثرا ملحوظا على الجانب الفكري ، اذ ظهرت افكار سياسية جديدة ، حاولت الى حد ما الانتصار الى احترام كرامة الانسان وادميته ، اذ ان قيام المجتمعات امر يعود الى طبيعة البشر لكون الانسان كائن اجتماعي بطبعه لايمكن ان يعيش بمعزل عن بني جنسه ، وان الغاية من وجود النظم الاجتماعية هو تنفيذ القانون الطبيعي ، الذي يتضمن مجموعة من المبادىء الاخلاقية السامية ، ويركز على مبدأ </a:t>
            </a:r>
            <a:r>
              <a:rPr lang="ar-IQ" sz="2400" dirty="0" smtClean="0"/>
              <a:t>العدال</a:t>
            </a:r>
            <a:r>
              <a:rPr lang="ar-IQ" sz="2400" dirty="0"/>
              <a:t>ة</a:t>
            </a:r>
            <a:r>
              <a:rPr lang="ar-IQ" sz="2400" dirty="0" smtClean="0"/>
              <a:t> </a:t>
            </a:r>
            <a:r>
              <a:rPr lang="ar-IQ" sz="2400" dirty="0" smtClean="0"/>
              <a:t>، وعلى ان القانون الطبيعي اسمى من القانون الوضعي نظرا لطابعه الاخلاقي ، ولانه نابع من الفكر الالهي الذي ابدع العالم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</a:t>
            </a:r>
          </a:p>
        </p:txBody>
      </p:sp>
      <p:sp>
        <p:nvSpPr>
          <p:cNvPr id="4" name="Oval 3"/>
          <p:cNvSpPr/>
          <p:nvPr/>
        </p:nvSpPr>
        <p:spPr>
          <a:xfrm>
            <a:off x="3525981" y="416503"/>
            <a:ext cx="5140037" cy="12330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91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rtl="1"/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sz="2400" dirty="0" smtClean="0"/>
              <a:t>ظهر في هذا العصر مفكرون عدة تناولوا بالبحث موضوع الدولة والسلطة ، كان من ابرزهم القديس (توماس الاكويني) الذي تأثر بتراث الاغريق لاسيما افلاطون وارسطو ، كما تأثر بافكار شيثرون ، ويجمع توماس بين العقل والقلب اي بين الفلسفة والدين ، ويرى ان الملائكة تقوم على رأس الخليقة ثم يأتي الانسان في المرتبة الثانية من مراتب الخليقة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اما نظريته في الدولة فتقوم على ضرورة الوجود الاجتماعي كظاهرة طبيعية ، فالمجتمع حدث طبيعي تنزع اليه الجماعات من الكائنات الحية ولكن اذا كان تكوين الجماعات الحيوانية يصدر عن الغريزة ، فان تكوين الجماعات الانسانية يرجع اساسا الى العقل والارادة في الانسان ، ويرى ان الدولة ظاهرة طبيعية وهي عبارة عن تنظيم ارتضاه الافراد للحياة معا ، وان هذا التنظيم يقتضي وجود سلطة ، وان هدف الدولة هو تحقيق السعادة لافردها على اساس من الخلق والفضيلة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071255" y="665559"/>
            <a:ext cx="8049490" cy="724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دور الاسهام الفكري في العصورالوسطى في ابراز حقوق الانسان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1818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623455"/>
            <a:ext cx="10522527" cy="55535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 smtClean="0"/>
              <a:t>      ان هذه التفرقة التي اقامها القديس في شأن السلطة هدفها الا ينسب الى الله مظاهر السلطة الفاسدة بل يجب ان ينسب الى الله مظاهر السلطة الصالحة لاغير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6901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7416"/>
            <a:ext cx="10965873" cy="6188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61309" y="1967344"/>
            <a:ext cx="7658098" cy="3369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ثانيا : </a:t>
            </a:r>
            <a:endParaRPr lang="ar-IQ" sz="2800" b="1" dirty="0"/>
          </a:p>
          <a:p>
            <a:pPr algn="ctr"/>
            <a:r>
              <a:rPr lang="ar-IQ" sz="2800" b="1" dirty="0" smtClean="0"/>
              <a:t>(الاسهام الفكري في عصر النهضة)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بدأ عصر النهضة بعد انتهاء العصور الوسطى في منتصف القرن الخامس عشر ، وكلمة النهضة تعني حركة البعث الجديد او الاحياء ، وهي تشير الى محاولة البحث والاستقصاء والاعتماد على النفس والاهتمام بشؤون الحياة من اجل التجديد والتغيير والابتكار في كافة المجالات التي تساهم في رقي الانسان . 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588327" y="420977"/>
            <a:ext cx="5015345" cy="11914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061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3"/>
            <a:ext cx="10868891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8891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ان من اهم سمات هذا العصر ظهور حركة الاصلاح الديني التي سميت بالحركة بالبروتستانتية ، التي سعت الى تخليص الناس من استبداد الكنيسة ، واكد الفقيه (مارتن لوثر) الذي قاد هذه الحركة على ضرورة الصلة المباشرة بين الانسان والرب ، حتى قيل ان كل بروتستانتي يحمل انجيله في يده هو البابا بنفسه ولنفسه ، وادى نجاح هذه الحركة الى اضعاف سلطة الكنيسة وتقوية سلطة الحكام ، ويعزى الفضل الى لوثر في التمييز النهائي والمطلق بين السلطة الدنيوية والسلطة الروحية ، اما تلميذه (اميلانشتون ) فيرى ان القانون الطبيعي هو صنع الوصايا العشر التي جاء بها النبي موسى (عليه السلام) ، اذ تمثل الوصايا الاربع الاولى واجب الانسان تجاه الله ، وتمثل الوصايا الست الاخرى واجب الانسان تجاه اخيه الانسان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واذا كان من نتائج حركة الاصلاح ظهور نظم حكم مطلقة ، وحكام طغاة بعد اضعاف دور الكنيسة ، الا ان ذلك ادى بالفعل الى ظهور فكر سياسي يناهض حكم الطغاة وينادي بالحرية ، وكذلك ظهور فكرة سيادة الشعب ، وقكرة التعاقد ، ومن ثم التأكيد على الحرية ، وكان لهذه الافكار تأثير واضح على مفكري العصر الحديث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25781" y="653833"/>
            <a:ext cx="8340437" cy="7481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دور الاسهام الفكري في </a:t>
            </a:r>
            <a:r>
              <a:rPr lang="ar-IQ" sz="2800" b="1" dirty="0" smtClean="0"/>
              <a:t>عصر النهضة </a:t>
            </a:r>
            <a:r>
              <a:rPr lang="ar-IQ" sz="2800" b="1" dirty="0"/>
              <a:t>في ابراز حقوق الانسان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214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572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221</cp:revision>
  <dcterms:created xsi:type="dcterms:W3CDTF">2020-12-07T19:51:10Z</dcterms:created>
  <dcterms:modified xsi:type="dcterms:W3CDTF">2022-04-19T11:36:50Z</dcterms:modified>
</cp:coreProperties>
</file>