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691B4-639A-4681-A666-85803884CDE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C83ADA8-A005-4572-B204-153A82AD9CED}">
      <dgm:prSet phldrT="[نص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US" sz="2800" b="1" dirty="0" smtClean="0">
              <a:solidFill>
                <a:srgbClr val="002060"/>
              </a:solidFill>
            </a:rPr>
            <a:t>ACADEMIC WRITING  </a:t>
          </a:r>
          <a:endParaRPr lang="ar-IQ" sz="2800" b="1" dirty="0">
            <a:solidFill>
              <a:srgbClr val="002060"/>
            </a:solidFill>
          </a:endParaRPr>
        </a:p>
      </dgm:t>
    </dgm:pt>
    <dgm:pt modelId="{3BDCAA7D-5500-487B-ABF7-09B3C944B405}" type="parTrans" cxnId="{9AD7D0E8-5EF2-4CA8-B0D1-B53D1F45FD19}">
      <dgm:prSet/>
      <dgm:spPr/>
      <dgm:t>
        <a:bodyPr/>
        <a:lstStyle/>
        <a:p>
          <a:pPr rtl="1"/>
          <a:endParaRPr lang="ar-IQ"/>
        </a:p>
      </dgm:t>
    </dgm:pt>
    <dgm:pt modelId="{B7AA304C-21C4-4D8A-AF46-B9788F4D8AF5}" type="sibTrans" cxnId="{9AD7D0E8-5EF2-4CA8-B0D1-B53D1F45FD19}">
      <dgm:prSet/>
      <dgm:spPr/>
      <dgm:t>
        <a:bodyPr/>
        <a:lstStyle/>
        <a:p>
          <a:pPr rtl="1"/>
          <a:endParaRPr lang="ar-IQ"/>
        </a:p>
      </dgm:t>
    </dgm:pt>
    <dgm:pt modelId="{BE4942DF-F448-4407-AA24-95737A115C32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800" b="1" dirty="0" smtClean="0">
              <a:solidFill>
                <a:schemeClr val="tx1"/>
              </a:solidFill>
            </a:rPr>
            <a:t> Grammar and Types of Sentences </a:t>
          </a:r>
          <a:endParaRPr lang="ar-IQ" sz="1800" b="1" dirty="0">
            <a:solidFill>
              <a:schemeClr val="tx1"/>
            </a:solidFill>
          </a:endParaRPr>
        </a:p>
      </dgm:t>
    </dgm:pt>
    <dgm:pt modelId="{9D487A73-085A-47DF-BBEC-F6A2E50CA2A7}" type="parTrans" cxnId="{CA97F148-640E-4C1A-9050-B8398A75D949}">
      <dgm:prSet/>
      <dgm:spPr/>
      <dgm:t>
        <a:bodyPr/>
        <a:lstStyle/>
        <a:p>
          <a:pPr rtl="1"/>
          <a:endParaRPr lang="ar-IQ"/>
        </a:p>
      </dgm:t>
    </dgm:pt>
    <dgm:pt modelId="{C35E9765-B3BA-466B-AE3E-CD3C3207E82A}" type="sibTrans" cxnId="{CA97F148-640E-4C1A-9050-B8398A75D949}">
      <dgm:prSet/>
      <dgm:spPr/>
      <dgm:t>
        <a:bodyPr/>
        <a:lstStyle/>
        <a:p>
          <a:pPr rtl="1"/>
          <a:endParaRPr lang="ar-IQ"/>
        </a:p>
      </dgm:t>
    </dgm:pt>
    <dgm:pt modelId="{6C4A7CD3-B802-4204-A0B7-2EDF3C132E46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800" b="1" dirty="0" smtClean="0">
              <a:solidFill>
                <a:schemeClr val="tx1"/>
              </a:solidFill>
            </a:rPr>
            <a:t>A Paragraph; Parts and Types of a Paragraph.</a:t>
          </a:r>
          <a:endParaRPr lang="ar-IQ" sz="1800" b="1" dirty="0">
            <a:solidFill>
              <a:schemeClr val="tx1"/>
            </a:solidFill>
          </a:endParaRPr>
        </a:p>
      </dgm:t>
    </dgm:pt>
    <dgm:pt modelId="{D01EEDFC-AC65-4DF2-ACE4-1514572F7F84}" type="parTrans" cxnId="{995C35FA-0E48-400A-AF79-A20FFB4F30AA}">
      <dgm:prSet/>
      <dgm:spPr/>
      <dgm:t>
        <a:bodyPr/>
        <a:lstStyle/>
        <a:p>
          <a:pPr rtl="1"/>
          <a:endParaRPr lang="ar-IQ"/>
        </a:p>
      </dgm:t>
    </dgm:pt>
    <dgm:pt modelId="{FDA8C1D8-B6DF-4CF8-AEC9-5C1F4F90F2DD}" type="sibTrans" cxnId="{995C35FA-0E48-400A-AF79-A20FFB4F30AA}">
      <dgm:prSet/>
      <dgm:spPr/>
      <dgm:t>
        <a:bodyPr/>
        <a:lstStyle/>
        <a:p>
          <a:pPr rtl="1"/>
          <a:endParaRPr lang="ar-IQ"/>
        </a:p>
      </dgm:t>
    </dgm:pt>
    <dgm:pt modelId="{5A735623-D189-4D74-BDA9-5D1817250ABC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800" b="1" dirty="0" smtClean="0">
              <a:solidFill>
                <a:schemeClr val="tx1"/>
              </a:solidFill>
            </a:rPr>
            <a:t>Parts of an Essay; Introduction, Body, and Conclusion.</a:t>
          </a:r>
          <a:endParaRPr lang="ar-IQ" sz="1800" b="1" dirty="0">
            <a:solidFill>
              <a:schemeClr val="tx1"/>
            </a:solidFill>
          </a:endParaRPr>
        </a:p>
      </dgm:t>
    </dgm:pt>
    <dgm:pt modelId="{C285E4A6-AA69-4AB1-8F83-F06F06DB5B4C}" type="parTrans" cxnId="{07DCDD8D-981C-4402-A930-E939C13E9EB7}">
      <dgm:prSet/>
      <dgm:spPr/>
      <dgm:t>
        <a:bodyPr/>
        <a:lstStyle/>
        <a:p>
          <a:pPr rtl="1"/>
          <a:endParaRPr lang="ar-IQ"/>
        </a:p>
      </dgm:t>
    </dgm:pt>
    <dgm:pt modelId="{C58F7F97-D3CA-4AD6-8778-AAB5B4AA8802}" type="sibTrans" cxnId="{07DCDD8D-981C-4402-A930-E939C13E9EB7}">
      <dgm:prSet/>
      <dgm:spPr/>
      <dgm:t>
        <a:bodyPr/>
        <a:lstStyle/>
        <a:p>
          <a:pPr rtl="1"/>
          <a:endParaRPr lang="ar-IQ"/>
        </a:p>
      </dgm:t>
    </dgm:pt>
    <dgm:pt modelId="{693732E0-9370-4C74-8BE3-3212443CEE25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600" b="1" dirty="0" smtClean="0">
              <a:solidFill>
                <a:schemeClr val="tx1"/>
              </a:solidFill>
            </a:rPr>
            <a:t>Narrative, Descriptive, Reflective and  Argumentative Essays</a:t>
          </a:r>
          <a:endParaRPr lang="ar-IQ" sz="1600" b="1" dirty="0">
            <a:solidFill>
              <a:schemeClr val="tx1"/>
            </a:solidFill>
          </a:endParaRPr>
        </a:p>
      </dgm:t>
    </dgm:pt>
    <dgm:pt modelId="{8FFB15C0-5DC2-4976-B354-55196C7AE002}" type="parTrans" cxnId="{F5BD7953-E6A4-4BC3-829A-AA53916C0AD1}">
      <dgm:prSet/>
      <dgm:spPr/>
      <dgm:t>
        <a:bodyPr/>
        <a:lstStyle/>
        <a:p>
          <a:pPr rtl="1"/>
          <a:endParaRPr lang="ar-IQ"/>
        </a:p>
      </dgm:t>
    </dgm:pt>
    <dgm:pt modelId="{1E3A497E-E6FD-4E55-A587-2423ED22D068}" type="sibTrans" cxnId="{F5BD7953-E6A4-4BC3-829A-AA53916C0AD1}">
      <dgm:prSet/>
      <dgm:spPr/>
      <dgm:t>
        <a:bodyPr/>
        <a:lstStyle/>
        <a:p>
          <a:pPr rtl="1"/>
          <a:endParaRPr lang="ar-IQ"/>
        </a:p>
      </dgm:t>
    </dgm:pt>
    <dgm:pt modelId="{84EF10C0-2C49-4AF7-9547-67F3822FDF63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600" b="1" dirty="0" smtClean="0">
              <a:solidFill>
                <a:schemeClr val="tx1"/>
              </a:solidFill>
            </a:rPr>
            <a:t>Practicing the writing in the class by doing some activities. Also, doing assignments (at home). </a:t>
          </a:r>
          <a:endParaRPr lang="ar-IQ" sz="1600" b="1" dirty="0">
            <a:solidFill>
              <a:schemeClr val="tx1"/>
            </a:solidFill>
          </a:endParaRPr>
        </a:p>
      </dgm:t>
    </dgm:pt>
    <dgm:pt modelId="{0F315B0A-CC94-43A2-A013-FDE8840ADB6E}" type="parTrans" cxnId="{BEDB76F5-60C9-43BE-862C-0FBD81EF0724}">
      <dgm:prSet/>
      <dgm:spPr/>
      <dgm:t>
        <a:bodyPr/>
        <a:lstStyle/>
        <a:p>
          <a:pPr rtl="1"/>
          <a:endParaRPr lang="ar-IQ"/>
        </a:p>
      </dgm:t>
    </dgm:pt>
    <dgm:pt modelId="{9AC69791-C40F-42EE-9346-3ADF19167406}" type="sibTrans" cxnId="{BEDB76F5-60C9-43BE-862C-0FBD81EF0724}">
      <dgm:prSet/>
      <dgm:spPr/>
      <dgm:t>
        <a:bodyPr/>
        <a:lstStyle/>
        <a:p>
          <a:pPr rtl="1"/>
          <a:endParaRPr lang="ar-IQ"/>
        </a:p>
      </dgm:t>
    </dgm:pt>
    <dgm:pt modelId="{BD13F5AD-6E11-4E7B-9025-1DA82C05FC8D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600" b="1" dirty="0" smtClean="0">
              <a:solidFill>
                <a:schemeClr val="tx1"/>
              </a:solidFill>
            </a:rPr>
            <a:t>Learning how to write a Research Paper; Documentation, summarizing, paraphrasing, etc.</a:t>
          </a:r>
          <a:endParaRPr lang="ar-IQ" sz="1600" b="1" dirty="0">
            <a:solidFill>
              <a:schemeClr val="tx1"/>
            </a:solidFill>
          </a:endParaRPr>
        </a:p>
      </dgm:t>
    </dgm:pt>
    <dgm:pt modelId="{D869B184-48B2-4A20-855C-FA68D2DFCA18}" type="parTrans" cxnId="{6EEA976B-831A-4ABD-8EB2-694C20AB05FF}">
      <dgm:prSet/>
      <dgm:spPr/>
      <dgm:t>
        <a:bodyPr/>
        <a:lstStyle/>
        <a:p>
          <a:pPr rtl="1"/>
          <a:endParaRPr lang="ar-IQ"/>
        </a:p>
      </dgm:t>
    </dgm:pt>
    <dgm:pt modelId="{EFF45C36-FA09-47E2-B25E-142257E055EC}" type="sibTrans" cxnId="{6EEA976B-831A-4ABD-8EB2-694C20AB05FF}">
      <dgm:prSet/>
      <dgm:spPr/>
      <dgm:t>
        <a:bodyPr/>
        <a:lstStyle/>
        <a:p>
          <a:pPr rtl="1"/>
          <a:endParaRPr lang="ar-IQ"/>
        </a:p>
      </dgm:t>
    </dgm:pt>
    <dgm:pt modelId="{42DECFA0-9C1F-4B94-812F-4EBF907E2FE9}">
      <dgm:prSet phldrT="[نص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1800" b="1" dirty="0" smtClean="0">
              <a:solidFill>
                <a:schemeClr val="tx1"/>
              </a:solidFill>
            </a:rPr>
            <a:t>Writing an essay  at home (assignment) and writing a paper at the end of the year.</a:t>
          </a:r>
          <a:endParaRPr lang="ar-IQ" sz="1800" b="1" dirty="0">
            <a:solidFill>
              <a:schemeClr val="tx1"/>
            </a:solidFill>
          </a:endParaRPr>
        </a:p>
      </dgm:t>
    </dgm:pt>
    <dgm:pt modelId="{5E3A6925-4818-4B5B-9C10-84EF2A9621C8}" type="parTrans" cxnId="{6F70C947-9350-489A-8A1D-AC36D41BAA86}">
      <dgm:prSet/>
      <dgm:spPr/>
      <dgm:t>
        <a:bodyPr/>
        <a:lstStyle/>
        <a:p>
          <a:pPr rtl="1"/>
          <a:endParaRPr lang="ar-IQ"/>
        </a:p>
      </dgm:t>
    </dgm:pt>
    <dgm:pt modelId="{566DFD1D-A0C0-4C2B-B95F-CA69EC2FE8B1}" type="sibTrans" cxnId="{6F70C947-9350-489A-8A1D-AC36D41BAA86}">
      <dgm:prSet/>
      <dgm:spPr/>
      <dgm:t>
        <a:bodyPr/>
        <a:lstStyle/>
        <a:p>
          <a:pPr rtl="1"/>
          <a:endParaRPr lang="ar-IQ"/>
        </a:p>
      </dgm:t>
    </dgm:pt>
    <dgm:pt modelId="{CEB12D8C-3AE9-45C9-91EF-128274F5D0AF}" type="pres">
      <dgm:prSet presAssocID="{FC6691B4-639A-4681-A666-85803884CD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5C63E99-C4AA-464E-8E11-AF5DBC1530A7}" type="pres">
      <dgm:prSet presAssocID="{BC83ADA8-A005-4572-B204-153A82AD9CED}" presName="root1" presStyleCnt="0"/>
      <dgm:spPr/>
    </dgm:pt>
    <dgm:pt modelId="{8F3540A3-F2CB-423D-B4A4-3C111C1057AA}" type="pres">
      <dgm:prSet presAssocID="{BC83ADA8-A005-4572-B204-153A82AD9CED}" presName="LevelOneTextNode" presStyleLbl="node0" presStyleIdx="0" presStyleCnt="1" custScaleX="162645" custScaleY="159893" custLinFactNeighborX="-9666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856C925-6B76-4A66-B649-6EC2F29BA1C5}" type="pres">
      <dgm:prSet presAssocID="{BC83ADA8-A005-4572-B204-153A82AD9CED}" presName="level2hierChild" presStyleCnt="0"/>
      <dgm:spPr/>
    </dgm:pt>
    <dgm:pt modelId="{86589635-18F9-4055-BBF3-E312162AA07C}" type="pres">
      <dgm:prSet presAssocID="{9D487A73-085A-47DF-BBEC-F6A2E50CA2A7}" presName="conn2-1" presStyleLbl="parChTrans1D2" presStyleIdx="0" presStyleCnt="7"/>
      <dgm:spPr/>
      <dgm:t>
        <a:bodyPr/>
        <a:lstStyle/>
        <a:p>
          <a:pPr rtl="1"/>
          <a:endParaRPr lang="ar-IQ"/>
        </a:p>
      </dgm:t>
    </dgm:pt>
    <dgm:pt modelId="{0309B5D1-4C85-4680-90A8-A73055BF360E}" type="pres">
      <dgm:prSet presAssocID="{9D487A73-085A-47DF-BBEC-F6A2E50CA2A7}" presName="connTx" presStyleLbl="parChTrans1D2" presStyleIdx="0" presStyleCnt="7"/>
      <dgm:spPr/>
      <dgm:t>
        <a:bodyPr/>
        <a:lstStyle/>
        <a:p>
          <a:pPr rtl="1"/>
          <a:endParaRPr lang="ar-IQ"/>
        </a:p>
      </dgm:t>
    </dgm:pt>
    <dgm:pt modelId="{BE43058D-F02C-4548-BA6E-4F493C16B4F4}" type="pres">
      <dgm:prSet presAssocID="{BE4942DF-F448-4407-AA24-95737A115C32}" presName="root2" presStyleCnt="0"/>
      <dgm:spPr/>
    </dgm:pt>
    <dgm:pt modelId="{CF739146-0AD2-4C00-B3D7-A8C40ED0DBA7}" type="pres">
      <dgm:prSet presAssocID="{BE4942DF-F448-4407-AA24-95737A115C32}" presName="LevelTwoTextNode" presStyleLbl="node2" presStyleIdx="0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E9336BF-402E-4A9B-AFDE-F7540A634583}" type="pres">
      <dgm:prSet presAssocID="{BE4942DF-F448-4407-AA24-95737A115C32}" presName="level3hierChild" presStyleCnt="0"/>
      <dgm:spPr/>
    </dgm:pt>
    <dgm:pt modelId="{90034434-C49A-475A-B9EB-1B9D7D99D62D}" type="pres">
      <dgm:prSet presAssocID="{D01EEDFC-AC65-4DF2-ACE4-1514572F7F84}" presName="conn2-1" presStyleLbl="parChTrans1D2" presStyleIdx="1" presStyleCnt="7"/>
      <dgm:spPr/>
      <dgm:t>
        <a:bodyPr/>
        <a:lstStyle/>
        <a:p>
          <a:pPr rtl="1"/>
          <a:endParaRPr lang="ar-IQ"/>
        </a:p>
      </dgm:t>
    </dgm:pt>
    <dgm:pt modelId="{15EB2B80-DF18-46CE-B7CF-DA37FDC70184}" type="pres">
      <dgm:prSet presAssocID="{D01EEDFC-AC65-4DF2-ACE4-1514572F7F84}" presName="connTx" presStyleLbl="parChTrans1D2" presStyleIdx="1" presStyleCnt="7"/>
      <dgm:spPr/>
      <dgm:t>
        <a:bodyPr/>
        <a:lstStyle/>
        <a:p>
          <a:pPr rtl="1"/>
          <a:endParaRPr lang="ar-IQ"/>
        </a:p>
      </dgm:t>
    </dgm:pt>
    <dgm:pt modelId="{FDA243C1-59D1-49BB-B206-10D72E4A15AE}" type="pres">
      <dgm:prSet presAssocID="{6C4A7CD3-B802-4204-A0B7-2EDF3C132E46}" presName="root2" presStyleCnt="0"/>
      <dgm:spPr/>
    </dgm:pt>
    <dgm:pt modelId="{442E587E-1FFB-468D-BD4E-E54E9361E7E1}" type="pres">
      <dgm:prSet presAssocID="{6C4A7CD3-B802-4204-A0B7-2EDF3C132E46}" presName="LevelTwoTextNode" presStyleLbl="node2" presStyleIdx="1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6559B8C-09B4-4881-90F5-ECE75C1EF38F}" type="pres">
      <dgm:prSet presAssocID="{6C4A7CD3-B802-4204-A0B7-2EDF3C132E46}" presName="level3hierChild" presStyleCnt="0"/>
      <dgm:spPr/>
    </dgm:pt>
    <dgm:pt modelId="{CC569054-A865-422F-8D00-3A1C9007F0F8}" type="pres">
      <dgm:prSet presAssocID="{C285E4A6-AA69-4AB1-8F83-F06F06DB5B4C}" presName="conn2-1" presStyleLbl="parChTrans1D2" presStyleIdx="2" presStyleCnt="7"/>
      <dgm:spPr/>
      <dgm:t>
        <a:bodyPr/>
        <a:lstStyle/>
        <a:p>
          <a:pPr rtl="1"/>
          <a:endParaRPr lang="ar-IQ"/>
        </a:p>
      </dgm:t>
    </dgm:pt>
    <dgm:pt modelId="{D613B9AD-A9B7-48AD-9517-A2DD037306D5}" type="pres">
      <dgm:prSet presAssocID="{C285E4A6-AA69-4AB1-8F83-F06F06DB5B4C}" presName="connTx" presStyleLbl="parChTrans1D2" presStyleIdx="2" presStyleCnt="7"/>
      <dgm:spPr/>
      <dgm:t>
        <a:bodyPr/>
        <a:lstStyle/>
        <a:p>
          <a:pPr rtl="1"/>
          <a:endParaRPr lang="ar-IQ"/>
        </a:p>
      </dgm:t>
    </dgm:pt>
    <dgm:pt modelId="{DF143375-3750-4A5B-ACBD-022391029DAB}" type="pres">
      <dgm:prSet presAssocID="{5A735623-D189-4D74-BDA9-5D1817250ABC}" presName="root2" presStyleCnt="0"/>
      <dgm:spPr/>
    </dgm:pt>
    <dgm:pt modelId="{BD558708-EC3C-4428-BF04-34B6316B2CBC}" type="pres">
      <dgm:prSet presAssocID="{5A735623-D189-4D74-BDA9-5D1817250ABC}" presName="LevelTwoTextNode" presStyleLbl="node2" presStyleIdx="2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4F908AC-F787-4309-ADE6-CE8B2A757E5D}" type="pres">
      <dgm:prSet presAssocID="{5A735623-D189-4D74-BDA9-5D1817250ABC}" presName="level3hierChild" presStyleCnt="0"/>
      <dgm:spPr/>
    </dgm:pt>
    <dgm:pt modelId="{E6CD1406-117E-4F51-9FB3-769243FFE516}" type="pres">
      <dgm:prSet presAssocID="{8FFB15C0-5DC2-4976-B354-55196C7AE002}" presName="conn2-1" presStyleLbl="parChTrans1D2" presStyleIdx="3" presStyleCnt="7"/>
      <dgm:spPr/>
      <dgm:t>
        <a:bodyPr/>
        <a:lstStyle/>
        <a:p>
          <a:pPr rtl="1"/>
          <a:endParaRPr lang="ar-IQ"/>
        </a:p>
      </dgm:t>
    </dgm:pt>
    <dgm:pt modelId="{62846834-68AC-4434-BB15-D6903E38E7A1}" type="pres">
      <dgm:prSet presAssocID="{8FFB15C0-5DC2-4976-B354-55196C7AE002}" presName="connTx" presStyleLbl="parChTrans1D2" presStyleIdx="3" presStyleCnt="7"/>
      <dgm:spPr/>
      <dgm:t>
        <a:bodyPr/>
        <a:lstStyle/>
        <a:p>
          <a:pPr rtl="1"/>
          <a:endParaRPr lang="ar-IQ"/>
        </a:p>
      </dgm:t>
    </dgm:pt>
    <dgm:pt modelId="{8F912D62-AAE1-4978-B945-77067F4A39BD}" type="pres">
      <dgm:prSet presAssocID="{693732E0-9370-4C74-8BE3-3212443CEE25}" presName="root2" presStyleCnt="0"/>
      <dgm:spPr/>
    </dgm:pt>
    <dgm:pt modelId="{1BB179EE-7E77-4872-AA50-CA9DDD369CD4}" type="pres">
      <dgm:prSet presAssocID="{693732E0-9370-4C74-8BE3-3212443CEE25}" presName="LevelTwoTextNode" presStyleLbl="node2" presStyleIdx="3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4C150F6-1073-484F-A573-D388E3660CFA}" type="pres">
      <dgm:prSet presAssocID="{693732E0-9370-4C74-8BE3-3212443CEE25}" presName="level3hierChild" presStyleCnt="0"/>
      <dgm:spPr/>
    </dgm:pt>
    <dgm:pt modelId="{EDB0450C-4C19-449A-9CCB-DB99087E05A7}" type="pres">
      <dgm:prSet presAssocID="{0F315B0A-CC94-43A2-A013-FDE8840ADB6E}" presName="conn2-1" presStyleLbl="parChTrans1D2" presStyleIdx="4" presStyleCnt="7"/>
      <dgm:spPr/>
      <dgm:t>
        <a:bodyPr/>
        <a:lstStyle/>
        <a:p>
          <a:pPr rtl="1"/>
          <a:endParaRPr lang="ar-IQ"/>
        </a:p>
      </dgm:t>
    </dgm:pt>
    <dgm:pt modelId="{729CEE88-7465-4B92-9D97-462399EED6FD}" type="pres">
      <dgm:prSet presAssocID="{0F315B0A-CC94-43A2-A013-FDE8840ADB6E}" presName="connTx" presStyleLbl="parChTrans1D2" presStyleIdx="4" presStyleCnt="7"/>
      <dgm:spPr/>
      <dgm:t>
        <a:bodyPr/>
        <a:lstStyle/>
        <a:p>
          <a:pPr rtl="1"/>
          <a:endParaRPr lang="ar-IQ"/>
        </a:p>
      </dgm:t>
    </dgm:pt>
    <dgm:pt modelId="{57684771-6A9D-4BAD-B3B4-439669A92D02}" type="pres">
      <dgm:prSet presAssocID="{84EF10C0-2C49-4AF7-9547-67F3822FDF63}" presName="root2" presStyleCnt="0"/>
      <dgm:spPr/>
    </dgm:pt>
    <dgm:pt modelId="{B5B3F4C3-E744-42A5-AA8E-24C1C61905A1}" type="pres">
      <dgm:prSet presAssocID="{84EF10C0-2C49-4AF7-9547-67F3822FDF63}" presName="LevelTwoTextNode" presStyleLbl="node2" presStyleIdx="4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21B3820-A5CD-47DB-8FFA-A741FA324656}" type="pres">
      <dgm:prSet presAssocID="{84EF10C0-2C49-4AF7-9547-67F3822FDF63}" presName="level3hierChild" presStyleCnt="0"/>
      <dgm:spPr/>
    </dgm:pt>
    <dgm:pt modelId="{EDA70B4C-8F1B-4203-A3DC-1C7268FEF465}" type="pres">
      <dgm:prSet presAssocID="{D869B184-48B2-4A20-855C-FA68D2DFCA18}" presName="conn2-1" presStyleLbl="parChTrans1D2" presStyleIdx="5" presStyleCnt="7"/>
      <dgm:spPr/>
      <dgm:t>
        <a:bodyPr/>
        <a:lstStyle/>
        <a:p>
          <a:pPr rtl="1"/>
          <a:endParaRPr lang="ar-IQ"/>
        </a:p>
      </dgm:t>
    </dgm:pt>
    <dgm:pt modelId="{0661A7B9-BE29-488F-8836-2D1760006FEE}" type="pres">
      <dgm:prSet presAssocID="{D869B184-48B2-4A20-855C-FA68D2DFCA18}" presName="connTx" presStyleLbl="parChTrans1D2" presStyleIdx="5" presStyleCnt="7"/>
      <dgm:spPr/>
      <dgm:t>
        <a:bodyPr/>
        <a:lstStyle/>
        <a:p>
          <a:pPr rtl="1"/>
          <a:endParaRPr lang="ar-IQ"/>
        </a:p>
      </dgm:t>
    </dgm:pt>
    <dgm:pt modelId="{3CC5974B-C4A8-4A7E-9669-41A79F14A09E}" type="pres">
      <dgm:prSet presAssocID="{BD13F5AD-6E11-4E7B-9025-1DA82C05FC8D}" presName="root2" presStyleCnt="0"/>
      <dgm:spPr/>
    </dgm:pt>
    <dgm:pt modelId="{FC64F9DE-3FC1-4467-B7A9-09629F8465A3}" type="pres">
      <dgm:prSet presAssocID="{BD13F5AD-6E11-4E7B-9025-1DA82C05FC8D}" presName="LevelTwoTextNode" presStyleLbl="node2" presStyleIdx="5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33537F6-5680-417A-8E33-7CF26C8FC2E4}" type="pres">
      <dgm:prSet presAssocID="{BD13F5AD-6E11-4E7B-9025-1DA82C05FC8D}" presName="level3hierChild" presStyleCnt="0"/>
      <dgm:spPr/>
    </dgm:pt>
    <dgm:pt modelId="{0FE3F842-3A21-45F4-AF1D-8D7C73EBB206}" type="pres">
      <dgm:prSet presAssocID="{5E3A6925-4818-4B5B-9C10-84EF2A9621C8}" presName="conn2-1" presStyleLbl="parChTrans1D2" presStyleIdx="6" presStyleCnt="7"/>
      <dgm:spPr/>
      <dgm:t>
        <a:bodyPr/>
        <a:lstStyle/>
        <a:p>
          <a:pPr rtl="1"/>
          <a:endParaRPr lang="ar-IQ"/>
        </a:p>
      </dgm:t>
    </dgm:pt>
    <dgm:pt modelId="{0F11F1F1-36AC-4865-83FB-0882E49F3A06}" type="pres">
      <dgm:prSet presAssocID="{5E3A6925-4818-4B5B-9C10-84EF2A9621C8}" presName="connTx" presStyleLbl="parChTrans1D2" presStyleIdx="6" presStyleCnt="7"/>
      <dgm:spPr/>
      <dgm:t>
        <a:bodyPr/>
        <a:lstStyle/>
        <a:p>
          <a:pPr rtl="1"/>
          <a:endParaRPr lang="ar-IQ"/>
        </a:p>
      </dgm:t>
    </dgm:pt>
    <dgm:pt modelId="{EF730A78-ABDD-4988-ACFF-F6BAD6755D66}" type="pres">
      <dgm:prSet presAssocID="{42DECFA0-9C1F-4B94-812F-4EBF907E2FE9}" presName="root2" presStyleCnt="0"/>
      <dgm:spPr/>
    </dgm:pt>
    <dgm:pt modelId="{0B43B828-E36E-4B67-AA3C-32A3F302B4E5}" type="pres">
      <dgm:prSet presAssocID="{42DECFA0-9C1F-4B94-812F-4EBF907E2FE9}" presName="LevelTwoTextNode" presStyleLbl="node2" presStyleIdx="6" presStyleCnt="7" custScaleX="17324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1E6D852-926F-446E-A203-E7F96F706FFF}" type="pres">
      <dgm:prSet presAssocID="{42DECFA0-9C1F-4B94-812F-4EBF907E2FE9}" presName="level3hierChild" presStyleCnt="0"/>
      <dgm:spPr/>
    </dgm:pt>
  </dgm:ptLst>
  <dgm:cxnLst>
    <dgm:cxn modelId="{6D6626B8-7398-44F8-A167-87B8B1EC5873}" type="presOf" srcId="{5A735623-D189-4D74-BDA9-5D1817250ABC}" destId="{BD558708-EC3C-4428-BF04-34B6316B2CBC}" srcOrd="0" destOrd="0" presId="urn:microsoft.com/office/officeart/2005/8/layout/hierarchy2"/>
    <dgm:cxn modelId="{612BF3C8-10A3-4E6D-B84E-1221A428A541}" type="presOf" srcId="{D01EEDFC-AC65-4DF2-ACE4-1514572F7F84}" destId="{90034434-C49A-475A-B9EB-1B9D7D99D62D}" srcOrd="0" destOrd="0" presId="urn:microsoft.com/office/officeart/2005/8/layout/hierarchy2"/>
    <dgm:cxn modelId="{968B070D-FD5D-4DCC-9A5F-00CA8A37ED58}" type="presOf" srcId="{5E3A6925-4818-4B5B-9C10-84EF2A9621C8}" destId="{0F11F1F1-36AC-4865-83FB-0882E49F3A06}" srcOrd="1" destOrd="0" presId="urn:microsoft.com/office/officeart/2005/8/layout/hierarchy2"/>
    <dgm:cxn modelId="{0D831E24-3EF8-4604-84B1-5DB160E2AADD}" type="presOf" srcId="{BE4942DF-F448-4407-AA24-95737A115C32}" destId="{CF739146-0AD2-4C00-B3D7-A8C40ED0DBA7}" srcOrd="0" destOrd="0" presId="urn:microsoft.com/office/officeart/2005/8/layout/hierarchy2"/>
    <dgm:cxn modelId="{24DA0242-A43D-46D1-95A4-CF6A484ABA86}" type="presOf" srcId="{BC83ADA8-A005-4572-B204-153A82AD9CED}" destId="{8F3540A3-F2CB-423D-B4A4-3C111C1057AA}" srcOrd="0" destOrd="0" presId="urn:microsoft.com/office/officeart/2005/8/layout/hierarchy2"/>
    <dgm:cxn modelId="{BEDB76F5-60C9-43BE-862C-0FBD81EF0724}" srcId="{BC83ADA8-A005-4572-B204-153A82AD9CED}" destId="{84EF10C0-2C49-4AF7-9547-67F3822FDF63}" srcOrd="4" destOrd="0" parTransId="{0F315B0A-CC94-43A2-A013-FDE8840ADB6E}" sibTransId="{9AC69791-C40F-42EE-9346-3ADF19167406}"/>
    <dgm:cxn modelId="{A33C3153-A9F3-4196-ABA6-BC46D600FEF3}" type="presOf" srcId="{8FFB15C0-5DC2-4976-B354-55196C7AE002}" destId="{62846834-68AC-4434-BB15-D6903E38E7A1}" srcOrd="1" destOrd="0" presId="urn:microsoft.com/office/officeart/2005/8/layout/hierarchy2"/>
    <dgm:cxn modelId="{FC752440-9CA4-464E-A123-3C24CFDDC8FF}" type="presOf" srcId="{9D487A73-085A-47DF-BBEC-F6A2E50CA2A7}" destId="{0309B5D1-4C85-4680-90A8-A73055BF360E}" srcOrd="1" destOrd="0" presId="urn:microsoft.com/office/officeart/2005/8/layout/hierarchy2"/>
    <dgm:cxn modelId="{6EEA976B-831A-4ABD-8EB2-694C20AB05FF}" srcId="{BC83ADA8-A005-4572-B204-153A82AD9CED}" destId="{BD13F5AD-6E11-4E7B-9025-1DA82C05FC8D}" srcOrd="5" destOrd="0" parTransId="{D869B184-48B2-4A20-855C-FA68D2DFCA18}" sibTransId="{EFF45C36-FA09-47E2-B25E-142257E055EC}"/>
    <dgm:cxn modelId="{D967EBB9-E374-4727-B798-31E51D5AAC47}" type="presOf" srcId="{693732E0-9370-4C74-8BE3-3212443CEE25}" destId="{1BB179EE-7E77-4872-AA50-CA9DDD369CD4}" srcOrd="0" destOrd="0" presId="urn:microsoft.com/office/officeart/2005/8/layout/hierarchy2"/>
    <dgm:cxn modelId="{21C1D16C-D311-48BF-96D7-8BD2CF4A1658}" type="presOf" srcId="{0F315B0A-CC94-43A2-A013-FDE8840ADB6E}" destId="{729CEE88-7465-4B92-9D97-462399EED6FD}" srcOrd="1" destOrd="0" presId="urn:microsoft.com/office/officeart/2005/8/layout/hierarchy2"/>
    <dgm:cxn modelId="{11DFCEF4-E23B-46B4-A221-62B61BD96E90}" type="presOf" srcId="{D869B184-48B2-4A20-855C-FA68D2DFCA18}" destId="{0661A7B9-BE29-488F-8836-2D1760006FEE}" srcOrd="1" destOrd="0" presId="urn:microsoft.com/office/officeart/2005/8/layout/hierarchy2"/>
    <dgm:cxn modelId="{A64C57F1-1CF9-4D1A-99E1-6BD90A833B74}" type="presOf" srcId="{9D487A73-085A-47DF-BBEC-F6A2E50CA2A7}" destId="{86589635-18F9-4055-BBF3-E312162AA07C}" srcOrd="0" destOrd="0" presId="urn:microsoft.com/office/officeart/2005/8/layout/hierarchy2"/>
    <dgm:cxn modelId="{85056203-14A8-460E-A3D5-BAE529A50182}" type="presOf" srcId="{6C4A7CD3-B802-4204-A0B7-2EDF3C132E46}" destId="{442E587E-1FFB-468D-BD4E-E54E9361E7E1}" srcOrd="0" destOrd="0" presId="urn:microsoft.com/office/officeart/2005/8/layout/hierarchy2"/>
    <dgm:cxn modelId="{9AD7D0E8-5EF2-4CA8-B0D1-B53D1F45FD19}" srcId="{FC6691B4-639A-4681-A666-85803884CDE4}" destId="{BC83ADA8-A005-4572-B204-153A82AD9CED}" srcOrd="0" destOrd="0" parTransId="{3BDCAA7D-5500-487B-ABF7-09B3C944B405}" sibTransId="{B7AA304C-21C4-4D8A-AF46-B9788F4D8AF5}"/>
    <dgm:cxn modelId="{6F70C947-9350-489A-8A1D-AC36D41BAA86}" srcId="{BC83ADA8-A005-4572-B204-153A82AD9CED}" destId="{42DECFA0-9C1F-4B94-812F-4EBF907E2FE9}" srcOrd="6" destOrd="0" parTransId="{5E3A6925-4818-4B5B-9C10-84EF2A9621C8}" sibTransId="{566DFD1D-A0C0-4C2B-B95F-CA69EC2FE8B1}"/>
    <dgm:cxn modelId="{CC1228F7-E637-475B-984B-1F90BB6B2108}" type="presOf" srcId="{FC6691B4-639A-4681-A666-85803884CDE4}" destId="{CEB12D8C-3AE9-45C9-91EF-128274F5D0AF}" srcOrd="0" destOrd="0" presId="urn:microsoft.com/office/officeart/2005/8/layout/hierarchy2"/>
    <dgm:cxn modelId="{D6B2F8C7-2D58-4369-BFB8-67B37C2B4B05}" type="presOf" srcId="{0F315B0A-CC94-43A2-A013-FDE8840ADB6E}" destId="{EDB0450C-4C19-449A-9CCB-DB99087E05A7}" srcOrd="0" destOrd="0" presId="urn:microsoft.com/office/officeart/2005/8/layout/hierarchy2"/>
    <dgm:cxn modelId="{CA97F148-640E-4C1A-9050-B8398A75D949}" srcId="{BC83ADA8-A005-4572-B204-153A82AD9CED}" destId="{BE4942DF-F448-4407-AA24-95737A115C32}" srcOrd="0" destOrd="0" parTransId="{9D487A73-085A-47DF-BBEC-F6A2E50CA2A7}" sibTransId="{C35E9765-B3BA-466B-AE3E-CD3C3207E82A}"/>
    <dgm:cxn modelId="{B60157F2-A29D-4BFE-A93D-ABBB2AED795A}" type="presOf" srcId="{C285E4A6-AA69-4AB1-8F83-F06F06DB5B4C}" destId="{D613B9AD-A9B7-48AD-9517-A2DD037306D5}" srcOrd="1" destOrd="0" presId="urn:microsoft.com/office/officeart/2005/8/layout/hierarchy2"/>
    <dgm:cxn modelId="{995C35FA-0E48-400A-AF79-A20FFB4F30AA}" srcId="{BC83ADA8-A005-4572-B204-153A82AD9CED}" destId="{6C4A7CD3-B802-4204-A0B7-2EDF3C132E46}" srcOrd="1" destOrd="0" parTransId="{D01EEDFC-AC65-4DF2-ACE4-1514572F7F84}" sibTransId="{FDA8C1D8-B6DF-4CF8-AEC9-5C1F4F90F2DD}"/>
    <dgm:cxn modelId="{A49C51BE-65F0-4059-A26A-4529F4B36FBF}" type="presOf" srcId="{BD13F5AD-6E11-4E7B-9025-1DA82C05FC8D}" destId="{FC64F9DE-3FC1-4467-B7A9-09629F8465A3}" srcOrd="0" destOrd="0" presId="urn:microsoft.com/office/officeart/2005/8/layout/hierarchy2"/>
    <dgm:cxn modelId="{07DCDD8D-981C-4402-A930-E939C13E9EB7}" srcId="{BC83ADA8-A005-4572-B204-153A82AD9CED}" destId="{5A735623-D189-4D74-BDA9-5D1817250ABC}" srcOrd="2" destOrd="0" parTransId="{C285E4A6-AA69-4AB1-8F83-F06F06DB5B4C}" sibTransId="{C58F7F97-D3CA-4AD6-8778-AAB5B4AA8802}"/>
    <dgm:cxn modelId="{F5BD7953-E6A4-4BC3-829A-AA53916C0AD1}" srcId="{BC83ADA8-A005-4572-B204-153A82AD9CED}" destId="{693732E0-9370-4C74-8BE3-3212443CEE25}" srcOrd="3" destOrd="0" parTransId="{8FFB15C0-5DC2-4976-B354-55196C7AE002}" sibTransId="{1E3A497E-E6FD-4E55-A587-2423ED22D068}"/>
    <dgm:cxn modelId="{AC4A2B22-549F-413B-B9EF-15817614F7D7}" type="presOf" srcId="{8FFB15C0-5DC2-4976-B354-55196C7AE002}" destId="{E6CD1406-117E-4F51-9FB3-769243FFE516}" srcOrd="0" destOrd="0" presId="urn:microsoft.com/office/officeart/2005/8/layout/hierarchy2"/>
    <dgm:cxn modelId="{ABB7E83F-6F26-44C0-B9D9-FBC4C9577A1E}" type="presOf" srcId="{42DECFA0-9C1F-4B94-812F-4EBF907E2FE9}" destId="{0B43B828-E36E-4B67-AA3C-32A3F302B4E5}" srcOrd="0" destOrd="0" presId="urn:microsoft.com/office/officeart/2005/8/layout/hierarchy2"/>
    <dgm:cxn modelId="{2F3B6DE8-AAA2-48CE-9B1F-B61B3CF526C7}" type="presOf" srcId="{D01EEDFC-AC65-4DF2-ACE4-1514572F7F84}" destId="{15EB2B80-DF18-46CE-B7CF-DA37FDC70184}" srcOrd="1" destOrd="0" presId="urn:microsoft.com/office/officeart/2005/8/layout/hierarchy2"/>
    <dgm:cxn modelId="{9B228D91-6CD2-4242-A7B2-15CE4F5B1976}" type="presOf" srcId="{C285E4A6-AA69-4AB1-8F83-F06F06DB5B4C}" destId="{CC569054-A865-422F-8D00-3A1C9007F0F8}" srcOrd="0" destOrd="0" presId="urn:microsoft.com/office/officeart/2005/8/layout/hierarchy2"/>
    <dgm:cxn modelId="{7284D73A-4F48-4292-90EA-C8BEF78F8FD3}" type="presOf" srcId="{D869B184-48B2-4A20-855C-FA68D2DFCA18}" destId="{EDA70B4C-8F1B-4203-A3DC-1C7268FEF465}" srcOrd="0" destOrd="0" presId="urn:microsoft.com/office/officeart/2005/8/layout/hierarchy2"/>
    <dgm:cxn modelId="{234719F4-7C02-4CD6-8390-B46CE42CFD20}" type="presOf" srcId="{84EF10C0-2C49-4AF7-9547-67F3822FDF63}" destId="{B5B3F4C3-E744-42A5-AA8E-24C1C61905A1}" srcOrd="0" destOrd="0" presId="urn:microsoft.com/office/officeart/2005/8/layout/hierarchy2"/>
    <dgm:cxn modelId="{BE17B75B-9A0B-4D78-BF13-5046076EC28A}" type="presOf" srcId="{5E3A6925-4818-4B5B-9C10-84EF2A9621C8}" destId="{0FE3F842-3A21-45F4-AF1D-8D7C73EBB206}" srcOrd="0" destOrd="0" presId="urn:microsoft.com/office/officeart/2005/8/layout/hierarchy2"/>
    <dgm:cxn modelId="{DBBE359E-4AF8-4507-9B27-B59BF93DE8AD}" type="presParOf" srcId="{CEB12D8C-3AE9-45C9-91EF-128274F5D0AF}" destId="{A5C63E99-C4AA-464E-8E11-AF5DBC1530A7}" srcOrd="0" destOrd="0" presId="urn:microsoft.com/office/officeart/2005/8/layout/hierarchy2"/>
    <dgm:cxn modelId="{10AFB389-0BCF-4E12-A93B-626A09ADE0C7}" type="presParOf" srcId="{A5C63E99-C4AA-464E-8E11-AF5DBC1530A7}" destId="{8F3540A3-F2CB-423D-B4A4-3C111C1057AA}" srcOrd="0" destOrd="0" presId="urn:microsoft.com/office/officeart/2005/8/layout/hierarchy2"/>
    <dgm:cxn modelId="{118093D5-9549-4438-9288-51A5085D9AFF}" type="presParOf" srcId="{A5C63E99-C4AA-464E-8E11-AF5DBC1530A7}" destId="{2856C925-6B76-4A66-B649-6EC2F29BA1C5}" srcOrd="1" destOrd="0" presId="urn:microsoft.com/office/officeart/2005/8/layout/hierarchy2"/>
    <dgm:cxn modelId="{971B269B-7BA9-49AE-9B5D-55D958939114}" type="presParOf" srcId="{2856C925-6B76-4A66-B649-6EC2F29BA1C5}" destId="{86589635-18F9-4055-BBF3-E312162AA07C}" srcOrd="0" destOrd="0" presId="urn:microsoft.com/office/officeart/2005/8/layout/hierarchy2"/>
    <dgm:cxn modelId="{3B8AE9CB-9A50-43DD-A856-32267697A903}" type="presParOf" srcId="{86589635-18F9-4055-BBF3-E312162AA07C}" destId="{0309B5D1-4C85-4680-90A8-A73055BF360E}" srcOrd="0" destOrd="0" presId="urn:microsoft.com/office/officeart/2005/8/layout/hierarchy2"/>
    <dgm:cxn modelId="{8B95E8F3-E96E-448E-A7ED-314A291F44BD}" type="presParOf" srcId="{2856C925-6B76-4A66-B649-6EC2F29BA1C5}" destId="{BE43058D-F02C-4548-BA6E-4F493C16B4F4}" srcOrd="1" destOrd="0" presId="urn:microsoft.com/office/officeart/2005/8/layout/hierarchy2"/>
    <dgm:cxn modelId="{7D279C92-F65D-4F0E-B295-9121A202DD96}" type="presParOf" srcId="{BE43058D-F02C-4548-BA6E-4F493C16B4F4}" destId="{CF739146-0AD2-4C00-B3D7-A8C40ED0DBA7}" srcOrd="0" destOrd="0" presId="urn:microsoft.com/office/officeart/2005/8/layout/hierarchy2"/>
    <dgm:cxn modelId="{CCFCA387-C0BC-4724-B7BC-548CB03F1779}" type="presParOf" srcId="{BE43058D-F02C-4548-BA6E-4F493C16B4F4}" destId="{CE9336BF-402E-4A9B-AFDE-F7540A634583}" srcOrd="1" destOrd="0" presId="urn:microsoft.com/office/officeart/2005/8/layout/hierarchy2"/>
    <dgm:cxn modelId="{FD0E0021-021D-42BB-8415-DEF92BF2F04C}" type="presParOf" srcId="{2856C925-6B76-4A66-B649-6EC2F29BA1C5}" destId="{90034434-C49A-475A-B9EB-1B9D7D99D62D}" srcOrd="2" destOrd="0" presId="urn:microsoft.com/office/officeart/2005/8/layout/hierarchy2"/>
    <dgm:cxn modelId="{39F42894-EFE5-4789-9B6F-BD6F9260C38B}" type="presParOf" srcId="{90034434-C49A-475A-B9EB-1B9D7D99D62D}" destId="{15EB2B80-DF18-46CE-B7CF-DA37FDC70184}" srcOrd="0" destOrd="0" presId="urn:microsoft.com/office/officeart/2005/8/layout/hierarchy2"/>
    <dgm:cxn modelId="{78D24025-42FC-4AE0-8944-92CC8C8CA5D7}" type="presParOf" srcId="{2856C925-6B76-4A66-B649-6EC2F29BA1C5}" destId="{FDA243C1-59D1-49BB-B206-10D72E4A15AE}" srcOrd="3" destOrd="0" presId="urn:microsoft.com/office/officeart/2005/8/layout/hierarchy2"/>
    <dgm:cxn modelId="{A67A9223-C944-4916-8810-21AA20B4F791}" type="presParOf" srcId="{FDA243C1-59D1-49BB-B206-10D72E4A15AE}" destId="{442E587E-1FFB-468D-BD4E-E54E9361E7E1}" srcOrd="0" destOrd="0" presId="urn:microsoft.com/office/officeart/2005/8/layout/hierarchy2"/>
    <dgm:cxn modelId="{B59CE008-A6D0-405F-A40C-22CC016AC074}" type="presParOf" srcId="{FDA243C1-59D1-49BB-B206-10D72E4A15AE}" destId="{86559B8C-09B4-4881-90F5-ECE75C1EF38F}" srcOrd="1" destOrd="0" presId="urn:microsoft.com/office/officeart/2005/8/layout/hierarchy2"/>
    <dgm:cxn modelId="{82D9CCD5-C283-4FF9-BB38-98E1A3C39C9F}" type="presParOf" srcId="{2856C925-6B76-4A66-B649-6EC2F29BA1C5}" destId="{CC569054-A865-422F-8D00-3A1C9007F0F8}" srcOrd="4" destOrd="0" presId="urn:microsoft.com/office/officeart/2005/8/layout/hierarchy2"/>
    <dgm:cxn modelId="{E00B0603-606A-4D3B-B078-ED439851F100}" type="presParOf" srcId="{CC569054-A865-422F-8D00-3A1C9007F0F8}" destId="{D613B9AD-A9B7-48AD-9517-A2DD037306D5}" srcOrd="0" destOrd="0" presId="urn:microsoft.com/office/officeart/2005/8/layout/hierarchy2"/>
    <dgm:cxn modelId="{09740CF2-2301-4513-A5B2-1DECC90C3976}" type="presParOf" srcId="{2856C925-6B76-4A66-B649-6EC2F29BA1C5}" destId="{DF143375-3750-4A5B-ACBD-022391029DAB}" srcOrd="5" destOrd="0" presId="urn:microsoft.com/office/officeart/2005/8/layout/hierarchy2"/>
    <dgm:cxn modelId="{F7C1A256-6720-4C40-B2F8-6AC939CD21A7}" type="presParOf" srcId="{DF143375-3750-4A5B-ACBD-022391029DAB}" destId="{BD558708-EC3C-4428-BF04-34B6316B2CBC}" srcOrd="0" destOrd="0" presId="urn:microsoft.com/office/officeart/2005/8/layout/hierarchy2"/>
    <dgm:cxn modelId="{FC8BD292-1549-4DD6-8923-11A59716090A}" type="presParOf" srcId="{DF143375-3750-4A5B-ACBD-022391029DAB}" destId="{44F908AC-F787-4309-ADE6-CE8B2A757E5D}" srcOrd="1" destOrd="0" presId="urn:microsoft.com/office/officeart/2005/8/layout/hierarchy2"/>
    <dgm:cxn modelId="{4B1CEDBB-36FE-4D5A-85D3-B98947BD9CB6}" type="presParOf" srcId="{2856C925-6B76-4A66-B649-6EC2F29BA1C5}" destId="{E6CD1406-117E-4F51-9FB3-769243FFE516}" srcOrd="6" destOrd="0" presId="urn:microsoft.com/office/officeart/2005/8/layout/hierarchy2"/>
    <dgm:cxn modelId="{77C7D0DA-90FE-4E20-A3DF-F1B64ADE150E}" type="presParOf" srcId="{E6CD1406-117E-4F51-9FB3-769243FFE516}" destId="{62846834-68AC-4434-BB15-D6903E38E7A1}" srcOrd="0" destOrd="0" presId="urn:microsoft.com/office/officeart/2005/8/layout/hierarchy2"/>
    <dgm:cxn modelId="{E6ED1070-6CA0-4569-A4C2-DAA1AB3DA2E7}" type="presParOf" srcId="{2856C925-6B76-4A66-B649-6EC2F29BA1C5}" destId="{8F912D62-AAE1-4978-B945-77067F4A39BD}" srcOrd="7" destOrd="0" presId="urn:microsoft.com/office/officeart/2005/8/layout/hierarchy2"/>
    <dgm:cxn modelId="{4E9BA21E-A645-40AB-9364-2F22C60BD059}" type="presParOf" srcId="{8F912D62-AAE1-4978-B945-77067F4A39BD}" destId="{1BB179EE-7E77-4872-AA50-CA9DDD369CD4}" srcOrd="0" destOrd="0" presId="urn:microsoft.com/office/officeart/2005/8/layout/hierarchy2"/>
    <dgm:cxn modelId="{98D8D2FA-5FF7-45E3-9B4D-E1F51FE76464}" type="presParOf" srcId="{8F912D62-AAE1-4978-B945-77067F4A39BD}" destId="{B4C150F6-1073-484F-A573-D388E3660CFA}" srcOrd="1" destOrd="0" presId="urn:microsoft.com/office/officeart/2005/8/layout/hierarchy2"/>
    <dgm:cxn modelId="{50060A0A-075C-40F7-A548-CF23D7501E05}" type="presParOf" srcId="{2856C925-6B76-4A66-B649-6EC2F29BA1C5}" destId="{EDB0450C-4C19-449A-9CCB-DB99087E05A7}" srcOrd="8" destOrd="0" presId="urn:microsoft.com/office/officeart/2005/8/layout/hierarchy2"/>
    <dgm:cxn modelId="{9642237A-FC30-4353-A64B-26D6A8FDBB3C}" type="presParOf" srcId="{EDB0450C-4C19-449A-9CCB-DB99087E05A7}" destId="{729CEE88-7465-4B92-9D97-462399EED6FD}" srcOrd="0" destOrd="0" presId="urn:microsoft.com/office/officeart/2005/8/layout/hierarchy2"/>
    <dgm:cxn modelId="{F5728C4D-57F1-4D73-A89C-0960A2797F6A}" type="presParOf" srcId="{2856C925-6B76-4A66-B649-6EC2F29BA1C5}" destId="{57684771-6A9D-4BAD-B3B4-439669A92D02}" srcOrd="9" destOrd="0" presId="urn:microsoft.com/office/officeart/2005/8/layout/hierarchy2"/>
    <dgm:cxn modelId="{0CCBD87E-914F-433A-AB41-E25325986BA4}" type="presParOf" srcId="{57684771-6A9D-4BAD-B3B4-439669A92D02}" destId="{B5B3F4C3-E744-42A5-AA8E-24C1C61905A1}" srcOrd="0" destOrd="0" presId="urn:microsoft.com/office/officeart/2005/8/layout/hierarchy2"/>
    <dgm:cxn modelId="{5C8FFC29-61C0-408E-A01F-14B4DC0C4432}" type="presParOf" srcId="{57684771-6A9D-4BAD-B3B4-439669A92D02}" destId="{F21B3820-A5CD-47DB-8FFA-A741FA324656}" srcOrd="1" destOrd="0" presId="urn:microsoft.com/office/officeart/2005/8/layout/hierarchy2"/>
    <dgm:cxn modelId="{BC172FED-E264-430D-9706-2BDC01A8F775}" type="presParOf" srcId="{2856C925-6B76-4A66-B649-6EC2F29BA1C5}" destId="{EDA70B4C-8F1B-4203-A3DC-1C7268FEF465}" srcOrd="10" destOrd="0" presId="urn:microsoft.com/office/officeart/2005/8/layout/hierarchy2"/>
    <dgm:cxn modelId="{A0567BFD-37DA-4B0E-B762-23EE05F8581A}" type="presParOf" srcId="{EDA70B4C-8F1B-4203-A3DC-1C7268FEF465}" destId="{0661A7B9-BE29-488F-8836-2D1760006FEE}" srcOrd="0" destOrd="0" presId="urn:microsoft.com/office/officeart/2005/8/layout/hierarchy2"/>
    <dgm:cxn modelId="{550D1F18-FB07-4811-9C7F-E61CF22212C9}" type="presParOf" srcId="{2856C925-6B76-4A66-B649-6EC2F29BA1C5}" destId="{3CC5974B-C4A8-4A7E-9669-41A79F14A09E}" srcOrd="11" destOrd="0" presId="urn:microsoft.com/office/officeart/2005/8/layout/hierarchy2"/>
    <dgm:cxn modelId="{0194361C-21BD-4ABA-9F51-A285EEC0FB18}" type="presParOf" srcId="{3CC5974B-C4A8-4A7E-9669-41A79F14A09E}" destId="{FC64F9DE-3FC1-4467-B7A9-09629F8465A3}" srcOrd="0" destOrd="0" presId="urn:microsoft.com/office/officeart/2005/8/layout/hierarchy2"/>
    <dgm:cxn modelId="{2C84778F-8A8E-460F-9C55-0B83A0A69634}" type="presParOf" srcId="{3CC5974B-C4A8-4A7E-9669-41A79F14A09E}" destId="{C33537F6-5680-417A-8E33-7CF26C8FC2E4}" srcOrd="1" destOrd="0" presId="urn:microsoft.com/office/officeart/2005/8/layout/hierarchy2"/>
    <dgm:cxn modelId="{333BB66A-F83E-4EED-B9AD-23D1BC3E443F}" type="presParOf" srcId="{2856C925-6B76-4A66-B649-6EC2F29BA1C5}" destId="{0FE3F842-3A21-45F4-AF1D-8D7C73EBB206}" srcOrd="12" destOrd="0" presId="urn:microsoft.com/office/officeart/2005/8/layout/hierarchy2"/>
    <dgm:cxn modelId="{D260F792-AE13-410C-8593-A2AB4D47E823}" type="presParOf" srcId="{0FE3F842-3A21-45F4-AF1D-8D7C73EBB206}" destId="{0F11F1F1-36AC-4865-83FB-0882E49F3A06}" srcOrd="0" destOrd="0" presId="urn:microsoft.com/office/officeart/2005/8/layout/hierarchy2"/>
    <dgm:cxn modelId="{773A4C37-53CA-4454-9C5F-F153349B0D8D}" type="presParOf" srcId="{2856C925-6B76-4A66-B649-6EC2F29BA1C5}" destId="{EF730A78-ABDD-4988-ACFF-F6BAD6755D66}" srcOrd="13" destOrd="0" presId="urn:microsoft.com/office/officeart/2005/8/layout/hierarchy2"/>
    <dgm:cxn modelId="{177E31D7-553E-4874-90D9-62A3C91F640A}" type="presParOf" srcId="{EF730A78-ABDD-4988-ACFF-F6BAD6755D66}" destId="{0B43B828-E36E-4B67-AA3C-32A3F302B4E5}" srcOrd="0" destOrd="0" presId="urn:microsoft.com/office/officeart/2005/8/layout/hierarchy2"/>
    <dgm:cxn modelId="{BAF6723B-610F-41DA-A415-4BF47746D34A}" type="presParOf" srcId="{EF730A78-ABDD-4988-ACFF-F6BAD6755D66}" destId="{41E6D852-926F-446E-A203-E7F96F706FFF}" srcOrd="1" destOrd="0" presId="urn:microsoft.com/office/officeart/2005/8/layout/hierarchy2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540A3-F2CB-423D-B4A4-3C111C1057AA}">
      <dsp:nvSpPr>
        <dsp:cNvPr id="0" name=""/>
        <dsp:cNvSpPr/>
      </dsp:nvSpPr>
      <dsp:spPr>
        <a:xfrm>
          <a:off x="0" y="2786887"/>
          <a:ext cx="2870573" cy="14110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2060"/>
              </a:solidFill>
            </a:rPr>
            <a:t>ACADEMIC WRITING  </a:t>
          </a:r>
          <a:endParaRPr lang="ar-IQ" sz="2800" b="1" kern="1200" dirty="0">
            <a:solidFill>
              <a:srgbClr val="002060"/>
            </a:solidFill>
          </a:endParaRPr>
        </a:p>
      </dsp:txBody>
      <dsp:txXfrm>
        <a:off x="41327" y="2828214"/>
        <a:ext cx="2787919" cy="1328347"/>
      </dsp:txXfrm>
    </dsp:sp>
    <dsp:sp modelId="{86589635-18F9-4055-BBF3-E312162AA07C}">
      <dsp:nvSpPr>
        <dsp:cNvPr id="0" name=""/>
        <dsp:cNvSpPr/>
      </dsp:nvSpPr>
      <dsp:spPr>
        <a:xfrm rot="18167073">
          <a:off x="2040347" y="1958763"/>
          <a:ext cx="362134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3621341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>
        <a:off x="3760484" y="1879600"/>
        <a:ext cx="181067" cy="181067"/>
      </dsp:txXfrm>
    </dsp:sp>
    <dsp:sp modelId="{CF739146-0AD2-4C00-B3D7-A8C40ED0DBA7}">
      <dsp:nvSpPr>
        <dsp:cNvPr id="0" name=""/>
        <dsp:cNvSpPr/>
      </dsp:nvSpPr>
      <dsp:spPr>
        <a:xfrm>
          <a:off x="4831462" y="6647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 Grammar and Types of Sentences 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4857309" y="32494"/>
        <a:ext cx="3005927" cy="830771"/>
      </dsp:txXfrm>
    </dsp:sp>
    <dsp:sp modelId="{90034434-C49A-475A-B9EB-1B9D7D99D62D}">
      <dsp:nvSpPr>
        <dsp:cNvPr id="0" name=""/>
        <dsp:cNvSpPr/>
      </dsp:nvSpPr>
      <dsp:spPr>
        <a:xfrm rot="18840752">
          <a:off x="2439932" y="2466181"/>
          <a:ext cx="282217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822171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000" kern="1200"/>
        </a:p>
      </dsp:txBody>
      <dsp:txXfrm>
        <a:off x="3780463" y="2406997"/>
        <a:ext cx="141108" cy="141108"/>
      </dsp:txXfrm>
    </dsp:sp>
    <dsp:sp modelId="{442E587E-1FFB-468D-BD4E-E54E9361E7E1}">
      <dsp:nvSpPr>
        <dsp:cNvPr id="0" name=""/>
        <dsp:cNvSpPr/>
      </dsp:nvSpPr>
      <dsp:spPr>
        <a:xfrm>
          <a:off x="4831462" y="1021483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 Paragraph; Parts and Types of a Paragraph.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4857309" y="1047330"/>
        <a:ext cx="3005927" cy="830771"/>
      </dsp:txXfrm>
    </dsp:sp>
    <dsp:sp modelId="{CC569054-A865-422F-8D00-3A1C9007F0F8}">
      <dsp:nvSpPr>
        <dsp:cNvPr id="0" name=""/>
        <dsp:cNvSpPr/>
      </dsp:nvSpPr>
      <dsp:spPr>
        <a:xfrm rot="19958201">
          <a:off x="2747050" y="2973599"/>
          <a:ext cx="22079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207935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800" kern="1200"/>
        </a:p>
      </dsp:txBody>
      <dsp:txXfrm>
        <a:off x="3795819" y="2929771"/>
        <a:ext cx="110396" cy="110396"/>
      </dsp:txXfrm>
    </dsp:sp>
    <dsp:sp modelId="{BD558708-EC3C-4428-BF04-34B6316B2CBC}">
      <dsp:nvSpPr>
        <dsp:cNvPr id="0" name=""/>
        <dsp:cNvSpPr/>
      </dsp:nvSpPr>
      <dsp:spPr>
        <a:xfrm>
          <a:off x="4831462" y="2036319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Parts of an Essay; Introduction, Body, and Conclusion.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4857309" y="2062166"/>
        <a:ext cx="3005927" cy="830771"/>
      </dsp:txXfrm>
    </dsp:sp>
    <dsp:sp modelId="{E6CD1406-117E-4F51-9FB3-769243FFE516}">
      <dsp:nvSpPr>
        <dsp:cNvPr id="0" name=""/>
        <dsp:cNvSpPr/>
      </dsp:nvSpPr>
      <dsp:spPr>
        <a:xfrm>
          <a:off x="2870573" y="3481017"/>
          <a:ext cx="196088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960889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700" kern="1200"/>
        </a:p>
      </dsp:txBody>
      <dsp:txXfrm>
        <a:off x="3801995" y="3443365"/>
        <a:ext cx="98044" cy="98044"/>
      </dsp:txXfrm>
    </dsp:sp>
    <dsp:sp modelId="{1BB179EE-7E77-4872-AA50-CA9DDD369CD4}">
      <dsp:nvSpPr>
        <dsp:cNvPr id="0" name=""/>
        <dsp:cNvSpPr/>
      </dsp:nvSpPr>
      <dsp:spPr>
        <a:xfrm>
          <a:off x="4831462" y="3051155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Narrative, Descriptive, Reflective and  Argumentative Essays</a:t>
          </a:r>
          <a:endParaRPr lang="ar-IQ" sz="1600" b="1" kern="1200" dirty="0">
            <a:solidFill>
              <a:schemeClr val="tx1"/>
            </a:solidFill>
          </a:endParaRPr>
        </a:p>
      </dsp:txBody>
      <dsp:txXfrm>
        <a:off x="4857309" y="3077002"/>
        <a:ext cx="3005927" cy="830771"/>
      </dsp:txXfrm>
    </dsp:sp>
    <dsp:sp modelId="{EDB0450C-4C19-449A-9CCB-DB99087E05A7}">
      <dsp:nvSpPr>
        <dsp:cNvPr id="0" name=""/>
        <dsp:cNvSpPr/>
      </dsp:nvSpPr>
      <dsp:spPr>
        <a:xfrm rot="1641799">
          <a:off x="2747050" y="3988435"/>
          <a:ext cx="2207935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207935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800" kern="1200"/>
        </a:p>
      </dsp:txBody>
      <dsp:txXfrm>
        <a:off x="3795819" y="3944607"/>
        <a:ext cx="110396" cy="110396"/>
      </dsp:txXfrm>
    </dsp:sp>
    <dsp:sp modelId="{B5B3F4C3-E744-42A5-AA8E-24C1C61905A1}">
      <dsp:nvSpPr>
        <dsp:cNvPr id="0" name=""/>
        <dsp:cNvSpPr/>
      </dsp:nvSpPr>
      <dsp:spPr>
        <a:xfrm>
          <a:off x="4831462" y="4065990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Practicing the writing in the class by doing some activities. Also, doing assignments (at home). </a:t>
          </a:r>
          <a:endParaRPr lang="ar-IQ" sz="1600" b="1" kern="1200" dirty="0">
            <a:solidFill>
              <a:schemeClr val="tx1"/>
            </a:solidFill>
          </a:endParaRPr>
        </a:p>
      </dsp:txBody>
      <dsp:txXfrm>
        <a:off x="4857309" y="4091837"/>
        <a:ext cx="3005927" cy="830771"/>
      </dsp:txXfrm>
    </dsp:sp>
    <dsp:sp modelId="{EDA70B4C-8F1B-4203-A3DC-1C7268FEF465}">
      <dsp:nvSpPr>
        <dsp:cNvPr id="0" name=""/>
        <dsp:cNvSpPr/>
      </dsp:nvSpPr>
      <dsp:spPr>
        <a:xfrm rot="2759248">
          <a:off x="2439932" y="4495853"/>
          <a:ext cx="282217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822171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000" kern="1200"/>
        </a:p>
      </dsp:txBody>
      <dsp:txXfrm>
        <a:off x="3780463" y="4436669"/>
        <a:ext cx="141108" cy="141108"/>
      </dsp:txXfrm>
    </dsp:sp>
    <dsp:sp modelId="{FC64F9DE-3FC1-4467-B7A9-09629F8465A3}">
      <dsp:nvSpPr>
        <dsp:cNvPr id="0" name=""/>
        <dsp:cNvSpPr/>
      </dsp:nvSpPr>
      <dsp:spPr>
        <a:xfrm>
          <a:off x="4831462" y="5080826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Learning how to write a Research Paper; Documentation, summarizing, paraphrasing, etc.</a:t>
          </a:r>
          <a:endParaRPr lang="ar-IQ" sz="1600" b="1" kern="1200" dirty="0">
            <a:solidFill>
              <a:schemeClr val="tx1"/>
            </a:solidFill>
          </a:endParaRPr>
        </a:p>
      </dsp:txBody>
      <dsp:txXfrm>
        <a:off x="4857309" y="5106673"/>
        <a:ext cx="3005927" cy="830771"/>
      </dsp:txXfrm>
    </dsp:sp>
    <dsp:sp modelId="{0FE3F842-3A21-45F4-AF1D-8D7C73EBB206}">
      <dsp:nvSpPr>
        <dsp:cNvPr id="0" name=""/>
        <dsp:cNvSpPr/>
      </dsp:nvSpPr>
      <dsp:spPr>
        <a:xfrm rot="3432927">
          <a:off x="2040347" y="5003271"/>
          <a:ext cx="362134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3621341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/>
        </a:p>
      </dsp:txBody>
      <dsp:txXfrm>
        <a:off x="3760484" y="4924108"/>
        <a:ext cx="181067" cy="181067"/>
      </dsp:txXfrm>
    </dsp:sp>
    <dsp:sp modelId="{0B43B828-E36E-4B67-AA3C-32A3F302B4E5}">
      <dsp:nvSpPr>
        <dsp:cNvPr id="0" name=""/>
        <dsp:cNvSpPr/>
      </dsp:nvSpPr>
      <dsp:spPr>
        <a:xfrm>
          <a:off x="4831462" y="6095662"/>
          <a:ext cx="3057621" cy="8824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Writing an essay  at home (assignment) and writing a paper at the end of the year.</a:t>
          </a:r>
          <a:endParaRPr lang="ar-IQ" sz="1800" b="1" kern="1200" dirty="0">
            <a:solidFill>
              <a:schemeClr val="tx1"/>
            </a:solidFill>
          </a:endParaRPr>
        </a:p>
      </dsp:txBody>
      <dsp:txXfrm>
        <a:off x="4857309" y="6121509"/>
        <a:ext cx="3005927" cy="830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23/05/1438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FF6699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9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Welcome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to Essay and Research Writing 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Class</a:t>
            </a:r>
            <a:b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1</a:t>
            </a:r>
            <a:r>
              <a:rPr lang="en-US" sz="27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ST</a:t>
            </a: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Lecture </a:t>
            </a: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ar-IQ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latin typeface="Arial" pitchFamily="34" charset="0"/>
                <a:cs typeface="+mj-cs"/>
              </a:rPr>
              <a:t>I am </a:t>
            </a:r>
            <a:r>
              <a:rPr lang="en-US" b="1" dirty="0" err="1" smtClean="0">
                <a:latin typeface="Arial" pitchFamily="34" charset="0"/>
                <a:cs typeface="+mj-cs"/>
              </a:rPr>
              <a:t>Ghassan</a:t>
            </a:r>
            <a:r>
              <a:rPr lang="en-US" b="1" dirty="0" smtClean="0">
                <a:latin typeface="Arial" pitchFamily="34" charset="0"/>
                <a:cs typeface="+mj-cs"/>
              </a:rPr>
              <a:t> </a:t>
            </a:r>
            <a:r>
              <a:rPr lang="en-US" b="1" dirty="0" err="1" smtClean="0">
                <a:latin typeface="Arial" pitchFamily="34" charset="0"/>
                <a:cs typeface="+mj-cs"/>
              </a:rPr>
              <a:t>Jabbar</a:t>
            </a:r>
            <a:r>
              <a:rPr lang="en-US" b="1" dirty="0" smtClean="0">
                <a:latin typeface="Arial" pitchFamily="34" charset="0"/>
                <a:cs typeface="+mj-cs"/>
              </a:rPr>
              <a:t>. I will be your teacher for this class.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 TIPS/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TRY TO memorize new vocabulary. At least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20 words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 per day.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Arabic is different from English. SO, TRY TO think in English in order to write proper sentences.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Grammar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is the structure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any language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 So, try to memorize most of the structures or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rules.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mistakes as possible as you can to learn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English.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to communicate in English with your classmates.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Don’t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shy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028" name="Picture 4" descr="E:\مهمات\سمير\ghaaasss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0687"/>
            <a:ext cx="1233438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59644637"/>
              </p:ext>
            </p:extLst>
          </p:nvPr>
        </p:nvGraphicFramePr>
        <p:xfrm>
          <a:off x="0" y="-99392"/>
          <a:ext cx="9144000" cy="698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Writing a Research </a:t>
            </a:r>
            <a:r>
              <a:rPr lang="en-US" b="1" i="1" dirty="0"/>
              <a:t>P</a:t>
            </a:r>
            <a:r>
              <a:rPr lang="en-US" b="1" i="1" dirty="0" smtClean="0"/>
              <a:t>aper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14543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 are going to learn and recognize the idea of the research paper and how to write a proper one.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Also, we will deal with the concepts of documentation and plagiarism.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 are going to write at least one paper choosing any topic to practice the points we will study in this course.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You may share writing several papers during this term. Team work.</a:t>
            </a:r>
            <a:endParaRPr lang="ar-IQ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Curriculum of the Class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I will teach you: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i="1" dirty="0" smtClean="0"/>
              <a:t>Essay and Letter Writing </a:t>
            </a:r>
            <a:r>
              <a:rPr lang="en-US" b="1" dirty="0" smtClean="0">
                <a:solidFill>
                  <a:srgbClr val="7030A0"/>
                </a:solidFill>
              </a:rPr>
              <a:t>by L.G. Alexander</a:t>
            </a:r>
            <a:r>
              <a:rPr lang="en-US" b="1" dirty="0" smtClean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i="1" dirty="0" smtClean="0"/>
              <a:t>Writing Academic English </a:t>
            </a:r>
            <a:r>
              <a:rPr lang="en-US" b="1" dirty="0" smtClean="0">
                <a:solidFill>
                  <a:srgbClr val="7030A0"/>
                </a:solidFill>
              </a:rPr>
              <a:t>by </a:t>
            </a:r>
            <a:r>
              <a:rPr lang="en-US" b="1" dirty="0" err="1" smtClean="0">
                <a:solidFill>
                  <a:srgbClr val="7030A0"/>
                </a:solidFill>
              </a:rPr>
              <a:t>Oshima</a:t>
            </a:r>
            <a:r>
              <a:rPr lang="en-US" b="1" dirty="0" smtClean="0">
                <a:solidFill>
                  <a:srgbClr val="7030A0"/>
                </a:solidFill>
              </a:rPr>
              <a:t>, A. </a:t>
            </a:r>
            <a:r>
              <a:rPr lang="en-US" b="1" dirty="0">
                <a:solidFill>
                  <a:srgbClr val="7030A0"/>
                </a:solidFill>
              </a:rPr>
              <a:t>&amp;</a:t>
            </a:r>
            <a:r>
              <a:rPr lang="en-US" b="1" dirty="0" smtClean="0">
                <a:solidFill>
                  <a:srgbClr val="7030A0"/>
                </a:solidFill>
              </a:rPr>
              <a:t> Hogue, A.</a:t>
            </a:r>
            <a:endParaRPr lang="en-US" b="1" dirty="0">
              <a:solidFill>
                <a:srgbClr val="7030A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Some chosen essays from different sources.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Some movies and clips to have fun with writing.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My way is communicative, that is to say, we will work together as groups and I will be your partner not your teacher. DO NOT PANIC.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Any questions</a:t>
            </a:r>
            <a:endParaRPr lang="ar-IQ" sz="8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1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Write five things you share with your partner and five things you hate.</a:t>
            </a:r>
          </a:p>
          <a:p>
            <a:pPr marL="0" indent="0" algn="l" rtl="0">
              <a:buNone/>
            </a:pPr>
            <a:r>
              <a:rPr lang="en-US" dirty="0" smtClean="0"/>
              <a:t>e.g.</a:t>
            </a:r>
          </a:p>
          <a:p>
            <a:pPr marL="0" indent="0" algn="l" rtl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I have white car and my friend does too.</a:t>
            </a:r>
          </a:p>
          <a:p>
            <a:pPr marL="0" indent="0" algn="l" rtl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I don’t like people who smoke indoor. Likewise, my friend hates this kind of people.</a:t>
            </a:r>
          </a:p>
          <a:p>
            <a:pPr marL="0" indent="0" algn="l" rtl="0">
              <a:buNone/>
            </a:pPr>
            <a:r>
              <a:rPr lang="en-US" dirty="0" smtClean="0"/>
              <a:t>And so 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842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Aims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Activity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0477"/>
            <a:ext cx="9144000" cy="59375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This activity focuses on the idea of team work, sharing knowledge and breaking the ice among students as well as their teacher.</a:t>
            </a:r>
          </a:p>
          <a:p>
            <a:pPr algn="l" rtl="0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Also, Students may share some information about their lives after they write some sentences.</a:t>
            </a:r>
          </a:p>
          <a:p>
            <a:pPr algn="l" rtl="0"/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addition, they are going to practice writing skill in the class to realize that this is about writing, not anything else.</a:t>
            </a:r>
            <a:endParaRPr lang="ar-IQ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116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2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en-US" sz="48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Freewriting</a:t>
            </a:r>
            <a:endParaRPr lang="en-US" sz="4800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 want you to start writing whatever you like to write about. Don’t worry about the spelling mistakes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or grammatical ones.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You have only ten minutes. You should hurry.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Do not review your composition.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When you finish, you have to submit your papers.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7030A0"/>
                </a:solidFill>
              </a:rPr>
              <a:t>Writing is done to be read. Do not think that the article is done only for you.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14464</TotalTime>
  <Words>535</Words>
  <Application>Microsoft Office PowerPoint</Application>
  <PresentationFormat>عرض على الشاشة (3:4)‏</PresentationFormat>
  <Paragraphs>52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Welcome  to Essay and Research Writing Class 1ST Lecture  </vt:lpstr>
      <vt:lpstr>عرض تقديمي في PowerPoint</vt:lpstr>
      <vt:lpstr>عرض تقديمي في PowerPoint</vt:lpstr>
      <vt:lpstr>Writing a Research Paper</vt:lpstr>
      <vt:lpstr>The Curriculum of the Class</vt:lpstr>
      <vt:lpstr>Any questions</vt:lpstr>
      <vt:lpstr>ACTIVITY 1</vt:lpstr>
      <vt:lpstr>The Aims of The Activity</vt:lpstr>
      <vt:lpstr>ACTIVITY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in the proficiency course in English Language</dc:title>
  <dc:creator>ok center</dc:creator>
  <cp:lastModifiedBy>DR.Ahmed Saker 2o1O</cp:lastModifiedBy>
  <cp:revision>39</cp:revision>
  <dcterms:created xsi:type="dcterms:W3CDTF">2014-07-28T08:43:49Z</dcterms:created>
  <dcterms:modified xsi:type="dcterms:W3CDTF">2017-02-19T10:06:31Z</dcterms:modified>
</cp:coreProperties>
</file>