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Compound Sentences: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Joining Them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dirty="0"/>
              <a:t>L</a:t>
            </a:r>
            <a:r>
              <a:rPr lang="en-US" b="1" dirty="0" smtClean="0"/>
              <a:t>ecture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9117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6926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Compound Sentences:  Joining Them by Correlative Conjunctions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They are used to join words, phrases and clauses.</a:t>
            </a:r>
          </a:p>
          <a:p>
            <a:pPr marL="514350" indent="-514350" algn="l">
              <a:buNone/>
            </a:pPr>
            <a:r>
              <a:rPr lang="en-US" b="1" i="1" dirty="0" smtClean="0"/>
              <a:t>1. Either…..or…….</a:t>
            </a:r>
          </a:p>
          <a:p>
            <a:pPr marL="514350" indent="-514350" algn="l">
              <a:buNone/>
            </a:pPr>
            <a:r>
              <a:rPr lang="en-US" b="1" i="1" dirty="0" smtClean="0"/>
              <a:t>2. Neither…….nor……</a:t>
            </a:r>
          </a:p>
          <a:p>
            <a:pPr marL="514350" indent="-514350" algn="l">
              <a:buNone/>
            </a:pPr>
            <a:r>
              <a:rPr lang="en-US" b="1" i="1" dirty="0" smtClean="0"/>
              <a:t>3. Both…..and…….</a:t>
            </a:r>
          </a:p>
          <a:p>
            <a:pPr marL="514350" indent="-514350" algn="l">
              <a:buNone/>
            </a:pPr>
            <a:r>
              <a:rPr lang="en-US" b="1" i="1" dirty="0" smtClean="0"/>
              <a:t>4. Not only……..but also…….</a:t>
            </a:r>
          </a:p>
          <a:p>
            <a:pPr marL="514350" indent="-514350" algn="l">
              <a:buNone/>
            </a:pPr>
            <a:r>
              <a:rPr lang="en-US" b="1" i="1" dirty="0" smtClean="0"/>
              <a:t>5. Whether………or…….</a:t>
            </a:r>
          </a:p>
          <a:p>
            <a:pPr marL="514350" indent="-51435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Note/</a:t>
            </a:r>
            <a:r>
              <a:rPr lang="en-US" dirty="0" smtClean="0"/>
              <a:t> Each of the pair of words should be followed by a word of the same grammatical form.</a:t>
            </a:r>
          </a:p>
          <a:p>
            <a:pPr marL="514350" indent="-514350" algn="l">
              <a:buNone/>
            </a:pPr>
            <a:r>
              <a:rPr lang="en-US" b="1" dirty="0" smtClean="0"/>
              <a:t>1. Either…..or…..</a:t>
            </a:r>
          </a:p>
          <a:p>
            <a:pPr marL="514350" indent="-514350" algn="l">
              <a:buNone/>
            </a:pPr>
            <a:r>
              <a:rPr lang="en-US" dirty="0" smtClean="0"/>
              <a:t>It is used to indicate alternatives.</a:t>
            </a:r>
          </a:p>
          <a:p>
            <a:pPr marL="514350" indent="-514350"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Soya can be used in either fish feed or chicken feed.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 Tom will buy either car or bike.</a:t>
            </a:r>
          </a:p>
          <a:p>
            <a:pPr marL="514350" indent="-51435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8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/>
              <a:t>2. Neither……nor…..</a:t>
            </a:r>
          </a:p>
          <a:p>
            <a:pPr algn="l">
              <a:buNone/>
            </a:pPr>
            <a:r>
              <a:rPr lang="en-US" dirty="0" smtClean="0"/>
              <a:t>It is used to indicate negative alternatives.</a:t>
            </a:r>
          </a:p>
          <a:p>
            <a:pPr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Soya is dangerous to neither humans nor animals.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 I will take neither Karen nor Stephen.</a:t>
            </a:r>
          </a:p>
          <a:p>
            <a:pPr algn="l">
              <a:buNone/>
            </a:pPr>
            <a:r>
              <a:rPr lang="en-US" b="1" dirty="0" smtClean="0"/>
              <a:t>3. Both……and…..</a:t>
            </a:r>
          </a:p>
          <a:p>
            <a:pPr algn="l">
              <a:buNone/>
            </a:pPr>
            <a:r>
              <a:rPr lang="en-US" dirty="0" smtClean="0"/>
              <a:t>It indicates addition.</a:t>
            </a:r>
          </a:p>
          <a:p>
            <a:pPr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Soya protein is used in both meat and fish products.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My mother will take both Ali and Nada.</a:t>
            </a:r>
          </a:p>
          <a:p>
            <a:pPr algn="l">
              <a:buNone/>
            </a:pPr>
            <a:r>
              <a:rPr lang="en-US" b="1" dirty="0" smtClean="0"/>
              <a:t>4. Not only …..but also….</a:t>
            </a:r>
          </a:p>
          <a:p>
            <a:pPr algn="l">
              <a:buNone/>
            </a:pPr>
            <a:r>
              <a:rPr lang="en-US" dirty="0" smtClean="0"/>
              <a:t>It emphasizes the addition. </a:t>
            </a:r>
          </a:p>
          <a:p>
            <a:pPr algn="l">
              <a:buNone/>
            </a:pPr>
            <a:r>
              <a:rPr lang="en-US" dirty="0" smtClean="0"/>
              <a:t>e.g.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This house is not only the biggest but also the most beautiful.</a:t>
            </a:r>
          </a:p>
          <a:p>
            <a:pPr algn="l">
              <a:buNone/>
            </a:pPr>
            <a:r>
              <a:rPr lang="en-US" b="1" dirty="0" smtClean="0"/>
              <a:t>5. Whether…..or……</a:t>
            </a:r>
          </a:p>
          <a:p>
            <a:pPr algn="l">
              <a:buNone/>
            </a:pPr>
            <a:r>
              <a:rPr lang="en-US" dirty="0" smtClean="0"/>
              <a:t>It indicates condition.</a:t>
            </a:r>
          </a:p>
          <a:p>
            <a:pPr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Whether he is here or he is not here, we will vote to the new chairman.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I will marry her, whether you are right or not.</a:t>
            </a:r>
          </a:p>
          <a:p>
            <a:pPr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652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Joining Compound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entences: FAN BOYS</a:t>
            </a:r>
            <a:endParaRPr lang="ar-IQ" sz="24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9144000" cy="684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All the sentences are simple, so try to join them by using FAN BOYS.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عرض على الشاشة (3:4)‏</PresentationFormat>
  <Paragraphs>31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Compound Sentences:  Joining Them 3rd Lecture</vt:lpstr>
      <vt:lpstr>Compound Sentences:  Joining Them by Correlative Conjunctions</vt:lpstr>
      <vt:lpstr>عرض تقديمي في PowerPoint</vt:lpstr>
      <vt:lpstr>Joining Compound Sentences: FAN BOYS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Sentences:  Joining Them 3rd Lecture</dc:title>
  <dc:creator>OK CENTER</dc:creator>
  <cp:lastModifiedBy>DR.Ahmed Saker 2o1O</cp:lastModifiedBy>
  <cp:revision>1</cp:revision>
  <dcterms:created xsi:type="dcterms:W3CDTF">2017-03-15T20:03:04Z</dcterms:created>
  <dcterms:modified xsi:type="dcterms:W3CDTF">2017-03-15T20:03:44Z</dcterms:modified>
</cp:coreProperties>
</file>