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F9A04-2894-4A90-8CF4-E7A6CA44B034}" type="datetimeFigureOut">
              <a:rPr lang="ar-IQ" smtClean="0"/>
              <a:t>05/05/1439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F5A71-0C15-4303-B2F0-1E3DBADABCF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F9A04-2894-4A90-8CF4-E7A6CA44B034}" type="datetimeFigureOut">
              <a:rPr lang="ar-IQ" smtClean="0"/>
              <a:t>05/05/1439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F5A71-0C15-4303-B2F0-1E3DBADABCF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F9A04-2894-4A90-8CF4-E7A6CA44B034}" type="datetimeFigureOut">
              <a:rPr lang="ar-IQ" smtClean="0"/>
              <a:t>05/05/1439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F5A71-0C15-4303-B2F0-1E3DBADABCF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F9A04-2894-4A90-8CF4-E7A6CA44B034}" type="datetimeFigureOut">
              <a:rPr lang="ar-IQ" smtClean="0"/>
              <a:t>05/05/1439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F5A71-0C15-4303-B2F0-1E3DBADABCF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F9A04-2894-4A90-8CF4-E7A6CA44B034}" type="datetimeFigureOut">
              <a:rPr lang="ar-IQ" smtClean="0"/>
              <a:t>05/05/1439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F5A71-0C15-4303-B2F0-1E3DBADABCF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F9A04-2894-4A90-8CF4-E7A6CA44B034}" type="datetimeFigureOut">
              <a:rPr lang="ar-IQ" smtClean="0"/>
              <a:t>05/05/1439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F5A71-0C15-4303-B2F0-1E3DBADABCF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F9A04-2894-4A90-8CF4-E7A6CA44B034}" type="datetimeFigureOut">
              <a:rPr lang="ar-IQ" smtClean="0"/>
              <a:t>05/05/1439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F5A71-0C15-4303-B2F0-1E3DBADABCF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F9A04-2894-4A90-8CF4-E7A6CA44B034}" type="datetimeFigureOut">
              <a:rPr lang="ar-IQ" smtClean="0"/>
              <a:t>05/05/1439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F5A71-0C15-4303-B2F0-1E3DBADABCF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F9A04-2894-4A90-8CF4-E7A6CA44B034}" type="datetimeFigureOut">
              <a:rPr lang="ar-IQ" smtClean="0"/>
              <a:t>05/05/1439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F5A71-0C15-4303-B2F0-1E3DBADABCF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F9A04-2894-4A90-8CF4-E7A6CA44B034}" type="datetimeFigureOut">
              <a:rPr lang="ar-IQ" smtClean="0"/>
              <a:t>05/05/1439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F5A71-0C15-4303-B2F0-1E3DBADABCF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F9A04-2894-4A90-8CF4-E7A6CA44B034}" type="datetimeFigureOut">
              <a:rPr lang="ar-IQ" smtClean="0"/>
              <a:t>05/05/1439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F5A71-0C15-4303-B2F0-1E3DBADABCF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EF9A04-2894-4A90-8CF4-E7A6CA44B034}" type="datetimeFigureOut">
              <a:rPr lang="ar-IQ" smtClean="0"/>
              <a:t>05/05/1439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F5A71-0C15-4303-B2F0-1E3DBADABCF2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smtClean="0"/>
              <a:t>De la lecture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 err="1" smtClean="0"/>
              <a:t>Comprendre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courte</a:t>
            </a:r>
            <a:r>
              <a:rPr lang="en-US" dirty="0" smtClean="0"/>
              <a:t> interview</a:t>
            </a:r>
          </a:p>
          <a:p>
            <a:pPr algn="l"/>
            <a:r>
              <a:rPr lang="en-US" dirty="0" err="1" smtClean="0"/>
              <a:t>Ecrire</a:t>
            </a:r>
            <a:r>
              <a:rPr lang="en-US" dirty="0" smtClean="0"/>
              <a:t> des notices </a:t>
            </a:r>
            <a:r>
              <a:rPr lang="en-US" smtClean="0"/>
              <a:t>biographiques</a:t>
            </a:r>
            <a:endParaRPr lang="ar-IQ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11</Words>
  <Application>Microsoft Office PowerPoint</Application>
  <PresentationFormat>عرض على الشاشة (3:4)‏</PresentationFormat>
  <Paragraphs>3</Paragraphs>
  <Slides>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De la lecture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la lecture</dc:title>
  <dc:creator>Hp</dc:creator>
  <cp:lastModifiedBy>Hp</cp:lastModifiedBy>
  <cp:revision>1</cp:revision>
  <dcterms:created xsi:type="dcterms:W3CDTF">2018-01-21T20:46:35Z</dcterms:created>
  <dcterms:modified xsi:type="dcterms:W3CDTF">2018-01-21T20:48:41Z</dcterms:modified>
</cp:coreProperties>
</file>