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9" r:id="rId3"/>
    <p:sldId id="259" r:id="rId4"/>
    <p:sldId id="268" r:id="rId5"/>
    <p:sldId id="277" r:id="rId6"/>
    <p:sldId id="262" r:id="rId7"/>
    <p:sldId id="269" r:id="rId8"/>
    <p:sldId id="270" r:id="rId9"/>
    <p:sldId id="272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69ED1-7C2C-456E-AF83-95D1605FCEC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BBCBB-F835-4AA8-89F4-7D6CF171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0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BCBB-F835-4AA8-89F4-7D6CF171D8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4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6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5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2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4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1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8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4673-4B5B-4ED7-80B2-17515CCB12A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737C-D5AE-4CF1-9B73-57E4221D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791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Five </a:t>
            </a:r>
          </a:p>
          <a:p>
            <a:pPr marL="0" indent="0" algn="ctr">
              <a:buNone/>
            </a:pP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Vowel Sounds in English 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5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2273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9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3559752"/>
            <a:ext cx="3740727" cy="329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927"/>
            <a:ext cx="56483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35814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59752"/>
            <a:ext cx="5495925" cy="329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4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" y="76200"/>
            <a:ext cx="9140456" cy="6781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86"/>
            <a:ext cx="9144000" cy="3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8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179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Types</a:t>
            </a:r>
            <a:r>
              <a:rPr lang="en-US" sz="9600" b="1" dirty="0" smtClean="0"/>
              <a:t> of </a:t>
            </a:r>
            <a:r>
              <a:rPr lang="en-US" sz="9600" b="1" dirty="0" smtClean="0">
                <a:solidFill>
                  <a:srgbClr val="00B050"/>
                </a:solidFill>
              </a:rPr>
              <a:t>Vowels </a:t>
            </a:r>
            <a:endParaRPr lang="en-US" sz="9600" b="1" dirty="0">
              <a:solidFill>
                <a:srgbClr val="00B050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  <p:extLst>
      <p:ext uri="{BB962C8B-B14F-4D97-AF65-F5344CB8AC3E}">
        <p14:creationId xmlns:p14="http://schemas.microsoft.com/office/powerpoint/2010/main" val="24741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6934200" cy="6858000"/>
          </a:xfrm>
        </p:spPr>
      </p:pic>
    </p:spTree>
    <p:extLst>
      <p:ext uri="{BB962C8B-B14F-4D97-AF65-F5344CB8AC3E}">
        <p14:creationId xmlns:p14="http://schemas.microsoft.com/office/powerpoint/2010/main" val="21506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04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4797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546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11</Words>
  <Application>Microsoft Office PowerPoint</Application>
  <PresentationFormat>On-screen Show (4:3)</PresentationFormat>
  <Paragraphs>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Types of Vowels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MHM</dc:creator>
  <cp:lastModifiedBy>MHM</cp:lastModifiedBy>
  <cp:revision>19</cp:revision>
  <dcterms:created xsi:type="dcterms:W3CDTF">2017-02-07T11:33:25Z</dcterms:created>
  <dcterms:modified xsi:type="dcterms:W3CDTF">2018-04-02T10:46:26Z</dcterms:modified>
</cp:coreProperties>
</file>