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DEF23DE-23B5-4CA6-9441-3F065CB644A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1627082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DEF23DE-23B5-4CA6-9441-3F065CB644A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66323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DEF23DE-23B5-4CA6-9441-3F065CB644A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326674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DEF23DE-23B5-4CA6-9441-3F065CB644A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258882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F23DE-23B5-4CA6-9441-3F065CB644A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3001814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DEF23DE-23B5-4CA6-9441-3F065CB644A0}" type="datetimeFigureOut">
              <a:rPr lang="ar-IQ" smtClean="0"/>
              <a:t>28/04/1439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269585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DEF23DE-23B5-4CA6-9441-3F065CB644A0}" type="datetimeFigureOut">
              <a:rPr lang="ar-IQ" smtClean="0"/>
              <a:t>28/04/1439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4253293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DEF23DE-23B5-4CA6-9441-3F065CB644A0}" type="datetimeFigureOut">
              <a:rPr lang="ar-IQ" smtClean="0"/>
              <a:t>28/04/1439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377177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F23DE-23B5-4CA6-9441-3F065CB644A0}" type="datetimeFigureOut">
              <a:rPr lang="ar-IQ" smtClean="0"/>
              <a:t>28/04/1439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348021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F23DE-23B5-4CA6-9441-3F065CB644A0}" type="datetimeFigureOut">
              <a:rPr lang="ar-IQ" smtClean="0"/>
              <a:t>28/04/1439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322978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F23DE-23B5-4CA6-9441-3F065CB644A0}" type="datetimeFigureOut">
              <a:rPr lang="ar-IQ" smtClean="0"/>
              <a:t>28/04/1439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30F73B-97F1-4635-96F4-C96241AC7EE3}" type="slidenum">
              <a:rPr lang="ar-IQ" smtClean="0"/>
              <a:t>‹#›</a:t>
            </a:fld>
            <a:endParaRPr lang="ar-IQ"/>
          </a:p>
        </p:txBody>
      </p:sp>
    </p:spTree>
    <p:extLst>
      <p:ext uri="{BB962C8B-B14F-4D97-AF65-F5344CB8AC3E}">
        <p14:creationId xmlns:p14="http://schemas.microsoft.com/office/powerpoint/2010/main" val="330828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EF23DE-23B5-4CA6-9441-3F065CB644A0}" type="datetimeFigureOut">
              <a:rPr lang="ar-IQ" smtClean="0"/>
              <a:t>28/04/1439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30F73B-97F1-4635-96F4-C96241AC7EE3}" type="slidenum">
              <a:rPr lang="ar-IQ" smtClean="0"/>
              <a:t>‹#›</a:t>
            </a:fld>
            <a:endParaRPr lang="ar-IQ"/>
          </a:p>
        </p:txBody>
      </p:sp>
    </p:spTree>
    <p:extLst>
      <p:ext uri="{BB962C8B-B14F-4D97-AF65-F5344CB8AC3E}">
        <p14:creationId xmlns:p14="http://schemas.microsoft.com/office/powerpoint/2010/main" val="703682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Ch</a:t>
            </a:r>
            <a:r>
              <a:rPr lang="fr-FR" dirty="0" err="1" smtClean="0"/>
              <a:t>apitre</a:t>
            </a:r>
            <a:r>
              <a:rPr lang="fr-FR" dirty="0" smtClean="0"/>
              <a:t> 3</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79130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1800"/>
            <a:ext cx="8064896" cy="5909310"/>
          </a:xfrm>
          <a:prstGeom prst="rect">
            <a:avLst/>
          </a:prstGeom>
        </p:spPr>
        <p:txBody>
          <a:bodyPr wrap="square">
            <a:spAutoFit/>
          </a:bodyPr>
          <a:lstStyle/>
          <a:p>
            <a:pPr algn="l" rtl="0"/>
            <a:r>
              <a:rPr lang="fr-FR" b="1" dirty="0"/>
              <a:t>Chapitre 3: </a:t>
            </a:r>
            <a:endParaRPr lang="en-US" dirty="0"/>
          </a:p>
          <a:p>
            <a:pPr algn="l" rtl="0"/>
            <a:r>
              <a:rPr lang="fr-FR" dirty="0"/>
              <a:t>Le petit prince pose beaucoup de questions mais ne répond pas à celles de l’auteur. Le petit prince rit du fait que l’auteur est “tombé du ciel.” Ça irrite l’auteur car il est “une grande personne” (un adulte). L’auteur propose de dessiner une corde pour le petit prince pour attacher le mouton t le petit prince rit car sa planète est vraiment petite</a:t>
            </a:r>
            <a:r>
              <a:rPr lang="fr-FR" dirty="0" smtClean="0"/>
              <a:t>.</a:t>
            </a:r>
          </a:p>
          <a:p>
            <a:pPr algn="l" rtl="0"/>
            <a:endParaRPr lang="fr-FR" dirty="0"/>
          </a:p>
          <a:p>
            <a:pPr algn="l"/>
            <a:r>
              <a:rPr lang="fr-FR" b="1" dirty="0"/>
              <a:t>La rencontre entre le narrateur et le petit prince</a:t>
            </a:r>
          </a:p>
          <a:p>
            <a:pPr algn="l"/>
            <a:r>
              <a:rPr lang="fr-FR" dirty="0"/>
              <a:t>Cette première rencontre est d’autant plus importante que les personnages sont seuls.</a:t>
            </a:r>
          </a:p>
          <a:p>
            <a:pPr algn="l"/>
            <a:r>
              <a:rPr lang="fr-FR" dirty="0"/>
              <a:t>L’arrivée de l’enfant est présentée un peu comme une </a:t>
            </a:r>
            <a:r>
              <a:rPr lang="fr-FR" b="1" dirty="0"/>
              <a:t>apparition merveilleuse</a:t>
            </a:r>
            <a:r>
              <a:rPr lang="fr-FR" dirty="0"/>
              <a:t>, qui </a:t>
            </a:r>
            <a:r>
              <a:rPr lang="fr-FR" dirty="0" smtClean="0"/>
              <a:t>peut rappeler </a:t>
            </a:r>
            <a:r>
              <a:rPr lang="fr-FR" dirty="0"/>
              <a:t>certains contes de fées. Les portraits du narrateur comme du petit prince </a:t>
            </a:r>
            <a:r>
              <a:rPr lang="fr-FR" dirty="0" smtClean="0"/>
              <a:t>sont mis </a:t>
            </a:r>
            <a:r>
              <a:rPr lang="fr-FR" dirty="0"/>
              <a:t>en valeur par des </a:t>
            </a:r>
            <a:r>
              <a:rPr lang="fr-FR" b="1" dirty="0"/>
              <a:t>répétitions</a:t>
            </a:r>
            <a:r>
              <a:rPr lang="fr-FR" dirty="0"/>
              <a:t>, des </a:t>
            </a:r>
            <a:r>
              <a:rPr lang="fr-FR" b="1" dirty="0"/>
              <a:t>échos sonores</a:t>
            </a:r>
            <a:r>
              <a:rPr lang="fr-FR" dirty="0"/>
              <a:t>, des </a:t>
            </a:r>
            <a:r>
              <a:rPr lang="fr-FR" b="1" dirty="0"/>
              <a:t>exagérations</a:t>
            </a:r>
            <a:r>
              <a:rPr lang="fr-FR" dirty="0"/>
              <a:t>, ce qui crée </a:t>
            </a:r>
            <a:r>
              <a:rPr lang="fr-FR" dirty="0" smtClean="0"/>
              <a:t>un </a:t>
            </a:r>
            <a:r>
              <a:rPr lang="en-US" dirty="0" err="1" smtClean="0"/>
              <a:t>effet</a:t>
            </a:r>
            <a:r>
              <a:rPr lang="en-US" dirty="0" smtClean="0"/>
              <a:t> </a:t>
            </a:r>
            <a:r>
              <a:rPr lang="en-US" dirty="0" err="1"/>
              <a:t>d’</a:t>
            </a:r>
            <a:r>
              <a:rPr lang="en-US" b="1" dirty="0" err="1"/>
              <a:t>hyperbole</a:t>
            </a:r>
            <a:r>
              <a:rPr lang="en-US" dirty="0"/>
              <a:t>.</a:t>
            </a:r>
          </a:p>
          <a:p>
            <a:pPr algn="l"/>
            <a:r>
              <a:rPr lang="fr-FR" dirty="0"/>
              <a:t>Le dialogue entre les deux personnages permet au lecteur de </a:t>
            </a:r>
            <a:r>
              <a:rPr lang="fr-FR" b="1" dirty="0"/>
              <a:t>s’attacher </a:t>
            </a:r>
            <a:r>
              <a:rPr lang="fr-FR" dirty="0"/>
              <a:t>aux</a:t>
            </a:r>
          </a:p>
          <a:p>
            <a:pPr algn="l"/>
            <a:r>
              <a:rPr lang="fr-FR" dirty="0"/>
              <a:t>personnages, en étant touché par leur solitude, leur innocence, leur besoin d’être</a:t>
            </a:r>
          </a:p>
          <a:p>
            <a:pPr algn="l"/>
            <a:r>
              <a:rPr lang="en-US" dirty="0" err="1"/>
              <a:t>soutenus</a:t>
            </a:r>
            <a:r>
              <a:rPr lang="en-US" dirty="0"/>
              <a:t>, </a:t>
            </a:r>
            <a:r>
              <a:rPr lang="en-US" dirty="0" err="1"/>
              <a:t>leurs</a:t>
            </a:r>
            <a:r>
              <a:rPr lang="en-US" dirty="0"/>
              <a:t> </a:t>
            </a:r>
            <a:r>
              <a:rPr lang="en-US" dirty="0" err="1"/>
              <a:t>maladresses</a:t>
            </a:r>
            <a:r>
              <a:rPr lang="en-US" dirty="0"/>
              <a:t> </a:t>
            </a:r>
            <a:r>
              <a:rPr lang="en-US" dirty="0" err="1"/>
              <a:t>aussi</a:t>
            </a:r>
            <a:r>
              <a:rPr lang="en-US" dirty="0"/>
              <a:t>.</a:t>
            </a:r>
            <a:endParaRPr lang="fr-FR" dirty="0" smtClean="0"/>
          </a:p>
          <a:p>
            <a:pPr algn="l" rtl="0"/>
            <a:endParaRPr lang="fr-FR" dirty="0"/>
          </a:p>
          <a:p>
            <a:pPr algn="l" rtl="0"/>
            <a:endParaRPr lang="fr-FR" dirty="0" smtClean="0"/>
          </a:p>
          <a:p>
            <a:pPr algn="l" rtl="0"/>
            <a:endParaRPr lang="en-US" dirty="0"/>
          </a:p>
          <a:p>
            <a:pPr rtl="0"/>
            <a:r>
              <a:rPr lang="fr-FR" dirty="0" smtClean="0"/>
              <a:t>?</a:t>
            </a:r>
            <a:endParaRPr lang="en-US" dirty="0"/>
          </a:p>
        </p:txBody>
      </p:sp>
    </p:spTree>
    <p:extLst>
      <p:ext uri="{BB962C8B-B14F-4D97-AF65-F5344CB8AC3E}">
        <p14:creationId xmlns:p14="http://schemas.microsoft.com/office/powerpoint/2010/main" val="274832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916832"/>
            <a:ext cx="6408712" cy="2492990"/>
          </a:xfrm>
          <a:prstGeom prst="rect">
            <a:avLst/>
          </a:prstGeom>
        </p:spPr>
        <p:txBody>
          <a:bodyPr wrap="square">
            <a:spAutoFit/>
          </a:bodyPr>
          <a:lstStyle/>
          <a:p>
            <a:pPr algn="l" rtl="0"/>
            <a:endParaRPr lang="fr-FR" b="1" dirty="0" smtClean="0"/>
          </a:p>
          <a:p>
            <a:pPr algn="l" rtl="0"/>
            <a:endParaRPr lang="fr-FR" b="1" dirty="0"/>
          </a:p>
          <a:p>
            <a:pPr algn="l" rtl="0"/>
            <a:r>
              <a:rPr lang="fr-FR" sz="2400" b="1" dirty="0" smtClean="0"/>
              <a:t>Questions 3:</a:t>
            </a:r>
            <a:endParaRPr lang="en-US" sz="2400" dirty="0" smtClean="0"/>
          </a:p>
          <a:p>
            <a:pPr algn="l" rtl="0"/>
            <a:r>
              <a:rPr lang="fr-FR" sz="2400" dirty="0" smtClean="0"/>
              <a:t>1.Pourquoi il a fallu longtemps (pour l'aviateur) pour savoir d'où venait le petit prince?</a:t>
            </a:r>
            <a:endParaRPr lang="en-US" sz="2400" dirty="0" smtClean="0"/>
          </a:p>
          <a:p>
            <a:pPr algn="l" rtl="0"/>
            <a:r>
              <a:rPr lang="fr-FR" sz="2400" dirty="0" smtClean="0"/>
              <a:t>2.Quelle caractéristique le petit prince donne-t-il de chez lui?</a:t>
            </a:r>
            <a:endParaRPr lang="en-US" sz="2400" dirty="0"/>
          </a:p>
        </p:txBody>
      </p:sp>
    </p:spTree>
    <p:extLst>
      <p:ext uri="{BB962C8B-B14F-4D97-AF65-F5344CB8AC3E}">
        <p14:creationId xmlns:p14="http://schemas.microsoft.com/office/powerpoint/2010/main" val="3456445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213</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Chapitre 3</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dc:title>
  <dc:creator>hp</dc:creator>
  <cp:lastModifiedBy>hp</cp:lastModifiedBy>
  <cp:revision>2</cp:revision>
  <dcterms:created xsi:type="dcterms:W3CDTF">2018-01-15T18:33:25Z</dcterms:created>
  <dcterms:modified xsi:type="dcterms:W3CDTF">2018-01-15T18:40:20Z</dcterms:modified>
</cp:coreProperties>
</file>