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03/04/1440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03/04/1440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03/04/1440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normAutofit fontScale="90000"/>
          </a:bodyPr>
          <a:lstStyle/>
          <a:p>
            <a:pPr>
              <a:lnSpc>
                <a:spcPct val="115000"/>
              </a:lnSpc>
            </a:pPr>
            <a:r>
              <a:rPr lang="ar-IQ" b="1" dirty="0">
                <a:ea typeface="Calibri"/>
                <a:cs typeface="Simplified Arabic"/>
              </a:rPr>
              <a:t>المحاضرة </a:t>
            </a:r>
            <a:r>
              <a:rPr lang="ar-IQ" b="1" dirty="0" smtClean="0">
                <a:ea typeface="Calibri"/>
                <a:cs typeface="Simplified Arabic"/>
              </a:rPr>
              <a:t>التاسعة </a:t>
            </a:r>
            <a:r>
              <a:rPr lang="ar-IQ" b="1" dirty="0">
                <a:ea typeface="Calibri"/>
                <a:cs typeface="Simplified Arabic"/>
              </a:rPr>
              <a:t>والثلاثون </a:t>
            </a:r>
            <a:r>
              <a:rPr lang="ar-IQ" b="1" dirty="0" smtClean="0">
                <a:ea typeface="Calibri"/>
                <a:cs typeface="Simplified Arabic"/>
              </a:rPr>
              <a:t>:</a:t>
            </a:r>
            <a:r>
              <a:rPr lang="en-US" b="1" dirty="0" smtClean="0">
                <a:ea typeface="Calibri"/>
                <a:cs typeface="Simplified Arabic"/>
              </a:rPr>
              <a:t> </a:t>
            </a:r>
            <a:r>
              <a:rPr lang="ar-IQ" b="1" dirty="0" smtClean="0">
                <a:ea typeface="Calibri"/>
                <a:cs typeface="Simplified Arabic"/>
              </a:rPr>
              <a:t>الزجاجي(ت337ه) وكتابه الايضاح في علم النحو </a:t>
            </a:r>
            <a:r>
              <a:rPr lang="en-US" sz="3600" dirty="0">
                <a:ea typeface="Calibri"/>
                <a:cs typeface="Arial"/>
              </a:rPr>
              <a:t/>
            </a:r>
            <a:br>
              <a:rPr lang="en-US" sz="3600" dirty="0">
                <a:ea typeface="Calibri"/>
                <a:cs typeface="Arial"/>
              </a:rPr>
            </a:br>
            <a:endParaRPr lang="ar-IQ" dirty="0"/>
          </a:p>
        </p:txBody>
      </p:sp>
      <p:sp>
        <p:nvSpPr>
          <p:cNvPr id="3" name="عنوان فرعي 2"/>
          <p:cNvSpPr>
            <a:spLocks noGrp="1"/>
          </p:cNvSpPr>
          <p:nvPr>
            <p:ph type="subTitle" idx="1"/>
          </p:nvPr>
        </p:nvSpPr>
        <p:spPr/>
        <p:txBody>
          <a:bodyPr/>
          <a:lstStyle/>
          <a:p>
            <a:endParaRPr lang="ar-IQ"/>
          </a:p>
        </p:txBody>
      </p:sp>
    </p:spTree>
    <p:extLst>
      <p:ext uri="{BB962C8B-B14F-4D97-AF65-F5344CB8AC3E}">
        <p14:creationId xmlns:p14="http://schemas.microsoft.com/office/powerpoint/2010/main" val="6042361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70000" lnSpcReduction="20000"/>
          </a:bodyPr>
          <a:lstStyle/>
          <a:p>
            <a:pPr algn="just">
              <a:lnSpc>
                <a:spcPct val="115000"/>
              </a:lnSpc>
              <a:spcAft>
                <a:spcPts val="1000"/>
              </a:spcAft>
            </a:pPr>
            <a:r>
              <a:rPr lang="ar-IQ" b="1" dirty="0">
                <a:ea typeface="Calibri"/>
                <a:cs typeface="Simplified Arabic"/>
              </a:rPr>
              <a:t>هو أبو القاسم عبد الرحمن بن إسحاق، من أهل الصيمرة الواقعة بين ديار الجبل وديار خوزستان، نشأ بنهاوند جنوبي همذان، وانتقل إلى بغداد ينهل من حلقات العلماء، ولزم الزجاج البصري وقرأ عليه النحو، ومنه لزمه لقبه الزجاجي. ورحل إلى الشام فأقام بحلب مدة، ثم تركها إلى دمشق واتخذها دار مقام له، وأكب على تصانيفه فيها وإملاءاته للطلاب، وحدث أن خرج إلى طبرية، فمات بها سنة 337 للهجرة، وقيل: بل سنة 340. وقد خلّف مصنفات كثيرة نشر منها </a:t>
            </a:r>
            <a:r>
              <a:rPr lang="ar-IQ" b="1" dirty="0" err="1">
                <a:ea typeface="Calibri"/>
                <a:cs typeface="Simplified Arabic"/>
              </a:rPr>
              <a:t>أماليه</a:t>
            </a:r>
            <a:r>
              <a:rPr lang="ar-IQ" b="1" dirty="0">
                <a:ea typeface="Calibri"/>
                <a:cs typeface="Simplified Arabic"/>
              </a:rPr>
              <a:t> الوسطى مع تعليقات للشنقيطي وهي تزخر باللغة والأخبار ومجالس العلماء, وهي تحكي محاورات لطائفة كبيرة منهم أكثرها في مسائل لغوية ونحوية. ونشر له أيضا كتاب الإيضاح في علل النحو، وكتاب الجمل وهو مختصر في قواعد النحو نال شهرة مدوية في العصور الوسطى، إذ عكف عليه العلماء بالدرس والشرح حتى قالوا: إن شروحه زادت عن مائة وعشرين شرحا.</a:t>
            </a:r>
            <a:endParaRPr lang="en-US" sz="2400" dirty="0">
              <a:ea typeface="Calibri"/>
              <a:cs typeface="Arial"/>
            </a:endParaRPr>
          </a:p>
          <a:p>
            <a:endParaRPr lang="ar-IQ" dirty="0"/>
          </a:p>
        </p:txBody>
      </p:sp>
    </p:spTree>
    <p:extLst>
      <p:ext uri="{BB962C8B-B14F-4D97-AF65-F5344CB8AC3E}">
        <p14:creationId xmlns:p14="http://schemas.microsoft.com/office/powerpoint/2010/main" val="21803364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92500" lnSpcReduction="20000"/>
          </a:bodyPr>
          <a:lstStyle/>
          <a:p>
            <a:pPr algn="just">
              <a:lnSpc>
                <a:spcPct val="115000"/>
              </a:lnSpc>
              <a:spcAft>
                <a:spcPts val="1000"/>
              </a:spcAft>
            </a:pPr>
            <a:r>
              <a:rPr lang="ar-IQ" b="1" dirty="0">
                <a:ea typeface="Calibri"/>
                <a:cs typeface="Simplified Arabic"/>
              </a:rPr>
              <a:t>وقد استقصى في كتابه الإيضاح علل النحو البصري والكوفي، ونص كما مر بنا آنفا على أن الذين حرروا العلل الكوفية هم ابن الأنباري وأوائل البغداديين: ابن كيسان وابن شقير وابن الخياط، وأضاف أن له في ذلك نصيبا إذ قال: "وأكثر ما أذكره من احتجاجات الكوفيين إنما أعبر عنه بألفاظ البصريين"2 فهم الذين نهجوا التعبير عن العلل وذللوه ومهدوه. وكان أكثر علم الكوفيين عند الكسائي وثعلب بدون علل، حتى جاء ابن كيسان وخالِفوه، فاستعاروا من البصريين لغتهم وطريقتهم في الاحتجاج وغمسوا فيهما النحو الكوفي.</a:t>
            </a:r>
            <a:endParaRPr lang="en-US" sz="2400" dirty="0">
              <a:ea typeface="Calibri"/>
              <a:cs typeface="Arial"/>
            </a:endParaRPr>
          </a:p>
          <a:p>
            <a:endParaRPr lang="ar-IQ" dirty="0"/>
          </a:p>
        </p:txBody>
      </p:sp>
    </p:spTree>
    <p:extLst>
      <p:ext uri="{BB962C8B-B14F-4D97-AF65-F5344CB8AC3E}">
        <p14:creationId xmlns:p14="http://schemas.microsoft.com/office/powerpoint/2010/main" val="2003174253"/>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TotalTime>
  <Words>257</Words>
  <Application>Microsoft Office PowerPoint</Application>
  <PresentationFormat>عرض على الشاشة (3:4)‏</PresentationFormat>
  <Paragraphs>3</Paragraphs>
  <Slides>3</Slides>
  <Notes>0</Notes>
  <HiddenSlides>0</HiddenSlides>
  <MMClips>0</MMClips>
  <ScaleCrop>false</ScaleCrop>
  <HeadingPairs>
    <vt:vector size="4" baseType="variant">
      <vt:variant>
        <vt:lpstr>نسق</vt:lpstr>
      </vt:variant>
      <vt:variant>
        <vt:i4>1</vt:i4>
      </vt:variant>
      <vt:variant>
        <vt:lpstr>عناوين الشرائح</vt:lpstr>
      </vt:variant>
      <vt:variant>
        <vt:i4>3</vt:i4>
      </vt:variant>
    </vt:vector>
  </HeadingPairs>
  <TitlesOfParts>
    <vt:vector size="4" baseType="lpstr">
      <vt:lpstr>سمة Office</vt:lpstr>
      <vt:lpstr>المحاضرة التاسعة والثلاثون : الزجاجي(ت337ه) وكتابه الايضاح في علم النحو  </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الثالثة والثلاثون من اعلام المدرسة البغداديّة الزجاجي(ت337ه): </dc:title>
  <dc:creator>riyadh</dc:creator>
  <cp:lastModifiedBy>riyadh</cp:lastModifiedBy>
  <cp:revision>4</cp:revision>
  <dcterms:created xsi:type="dcterms:W3CDTF">2018-12-10T11:20:56Z</dcterms:created>
  <dcterms:modified xsi:type="dcterms:W3CDTF">2018-12-11T19:25:04Z</dcterms:modified>
</cp:coreProperties>
</file>