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nSpc>
                <a:spcPct val="115000"/>
              </a:lnSpc>
            </a:pPr>
            <a:r>
              <a:rPr lang="ar-IQ">
                <a:ea typeface="Calibri"/>
                <a:cs typeface="Simplified Arabic"/>
              </a:rPr>
              <a:t>المحاضرة </a:t>
            </a:r>
            <a:r>
              <a:rPr lang="ar-IQ" smtClean="0">
                <a:ea typeface="Calibri"/>
                <a:cs typeface="Simplified Arabic"/>
              </a:rPr>
              <a:t>الثامنة </a:t>
            </a:r>
            <a:r>
              <a:rPr lang="ar-IQ" dirty="0" smtClean="0">
                <a:ea typeface="Calibri"/>
                <a:cs typeface="Simplified Arabic"/>
              </a:rPr>
              <a:t>والاربعون: </a:t>
            </a:r>
            <a:r>
              <a:rPr lang="ar-IQ" dirty="0" smtClean="0">
                <a:ea typeface="Calibri"/>
                <a:cs typeface="Simplified Arabic"/>
              </a:rPr>
              <a:t>نشأة المدرسة الأندلسية. </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3225473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algn="just">
              <a:lnSpc>
                <a:spcPct val="115000"/>
              </a:lnSpc>
            </a:pPr>
            <a:r>
              <a:rPr lang="ar-IQ" dirty="0">
                <a:ea typeface="Calibri"/>
                <a:cs typeface="Simplified Arabic"/>
              </a:rPr>
              <a:t>لا نكاد نمضي في عصر بني أمية بالأندلس "138-422هـ" حتى تنشأ طبقة كبيرة من المؤدبين الذين كانوا يعلمون الشباب في قرطبة وغيرها من الحواضر الأندلسية مبادئ العربية عن طريق مدارسة النصوص والأشعار، ويدفعهم إلى ذلك حفاظهم على القرآن الكريم وسلامة لغته وتلاوته، وبذلك كان أكثرهم من قُرَّاء الذكر الحكيم، وكان كثير منهم يرحلون إلى المشرق فيتلقون هذه القراءات، ويعودون إلى موطنهم فيرسمونها للناس بجميع شاراتها كما يرسمون لهم العربية بمقوماتها اللغوية.</a:t>
            </a:r>
            <a:endParaRPr lang="en-US" sz="2400" dirty="0">
              <a:ea typeface="Calibri"/>
              <a:cs typeface="Arial"/>
            </a:endParaRPr>
          </a:p>
          <a:p>
            <a:endParaRPr lang="ar-IQ" dirty="0"/>
          </a:p>
        </p:txBody>
      </p:sp>
    </p:spTree>
    <p:extLst>
      <p:ext uri="{BB962C8B-B14F-4D97-AF65-F5344CB8AC3E}">
        <p14:creationId xmlns:p14="http://schemas.microsoft.com/office/powerpoint/2010/main" val="2498860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20000"/>
          </a:bodyPr>
          <a:lstStyle/>
          <a:p>
            <a:pPr algn="just">
              <a:lnSpc>
                <a:spcPct val="115000"/>
              </a:lnSpc>
            </a:pPr>
            <a:r>
              <a:rPr lang="ar-IQ" dirty="0">
                <a:ea typeface="Calibri"/>
                <a:cs typeface="Simplified Arabic"/>
              </a:rPr>
              <a:t>ومن أجل ذلك لا نعجب إذا وجدنا مشهوري هؤلاء المؤدبين يُعنون بالتأليف في القراءات يتقدمهم أبو موسى الهواري، وهو كما يقول الزبيدي: "أول من جَمَعَ الفقه في الدين وعلم العرب بالأندلس، رحل في أول إمارة عبد الرحمن الداخل "138-172هـ" فلقي مالكا ونظراءه من الأئمة ولقي الأصمعي وأبا زيد ونظراءهما، وداخل الأعراب في محالّها، وله كتاب في القراءات"1. وكان يعاصره الغازي بن قيس الذي احترف تأديب الناشئة بقرطبة، وقد رحل مثله إلى المشرق وأخذ عن مالك الفقه وعن نافع بن أبي نعيم مقرئ أهل المدينة قراءته للذكر الحكيم، وأقرأ بها في قرطبة، ولقي الأصمعي ونظراءه2.</a:t>
            </a:r>
            <a:endParaRPr lang="en-US" sz="2400" dirty="0">
              <a:ea typeface="Calibri"/>
              <a:cs typeface="Arial"/>
            </a:endParaRPr>
          </a:p>
          <a:p>
            <a:endParaRPr lang="ar-IQ" dirty="0"/>
          </a:p>
        </p:txBody>
      </p:sp>
    </p:spTree>
    <p:extLst>
      <p:ext uri="{BB962C8B-B14F-4D97-AF65-F5344CB8AC3E}">
        <p14:creationId xmlns:p14="http://schemas.microsoft.com/office/powerpoint/2010/main" val="281349399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193</Words>
  <Application>Microsoft Office PowerPoint</Application>
  <PresentationFormat>عرض على الشاشة (3:4)‏</PresentationFormat>
  <Paragraphs>3</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الثامنة والاربعون: نشأة المدرسة الأندلسية.  </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التاسعة والثلاثون: المدرسة الأندلسية نشأتها ورواتها الأوائل.  </dc:title>
  <dc:creator>riyadh</dc:creator>
  <cp:lastModifiedBy>riyadh</cp:lastModifiedBy>
  <cp:revision>6</cp:revision>
  <dcterms:created xsi:type="dcterms:W3CDTF">2018-12-10T18:18:33Z</dcterms:created>
  <dcterms:modified xsi:type="dcterms:W3CDTF">2018-12-11T19:55:18Z</dcterms:modified>
</cp:coreProperties>
</file>