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9" r:id="rId4"/>
    <p:sldId id="258"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15000"/>
              </a:lnSpc>
              <a:spcAft>
                <a:spcPts val="1000"/>
              </a:spcAft>
            </a:pPr>
            <a:r>
              <a:rPr lang="ar-IQ" b="1" dirty="0">
                <a:ea typeface="Calibri"/>
                <a:cs typeface="Simplified Arabic"/>
              </a:rPr>
              <a:t>المحاضرة </a:t>
            </a:r>
            <a:r>
              <a:rPr lang="ar-IQ" b="1" smtClean="0">
                <a:ea typeface="Calibri"/>
                <a:cs typeface="Simplified Arabic"/>
              </a:rPr>
              <a:t>الرابعة والخمسون </a:t>
            </a:r>
            <a:r>
              <a:rPr lang="ar-IQ" b="1" dirty="0">
                <a:ea typeface="Calibri"/>
                <a:cs typeface="Simplified Arabic"/>
              </a:rPr>
              <a:t>: مدرسة مصر النحوية نشأتها وأوائل </a:t>
            </a:r>
            <a:r>
              <a:rPr lang="ar-IQ" b="1" dirty="0" smtClean="0">
                <a:ea typeface="Calibri"/>
                <a:cs typeface="Simplified Arabic"/>
              </a:rPr>
              <a:t>نحاتها القسم الاول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639127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كان طبيعيا أن تنشط دراسات النحو في مصر مبكرة مع العناية بضبط القرآن الكريم وقراءاته، مما دفع إلى نشوء طبقة من المؤدِّبين على غرار ما حدث بالأندلس، كانوا يعلِّمون الشباب في الفسطاط والإسكندرية مبادئ العربية حتى يحسنوا تلاوة الذكر الحكيم، وأسهم في ذلك معهم غير عالم ممن كانت تجذبهم مصر إليها, ومن أقدمهم عبد الرحمن1 بن هرمز تلميذ أبي الأسود الدؤلي المتوفى بالإسكندرية سنة 117 للهجرة، وقد عرضنا له في أوائل حديثنا عن نشوء مدرسة البصرة، وقلنا: إنه ممن أذاع نَقْط الإعراب ونَقْط الإعجام في المصحف، وإنه كان من جِلَّة القراء، وكان قد أخذ القراءة عن عبد الله بن العباس وأبي هريرة, وعنه أخذها نافع بن أبي نعيم مقرئ أهل المدينة وأحد القراء السبعة المشهورين. ومن أنبه القراء الذين خلفوه بمصر وأشهرهم ورش: عثمان2 بن سعيد القبطي الأصل المتوفى في سنة 197 للهجرة، رحل إلى المدينة وأخذ عن نافع قراءته سنة 155 ثم عاد إلى الفسطاط، فانتهت إليه رياسة الإقراء بالديار المصرية، وكان ماهرا في العربية، وحمل عنه قراءته كثيرون أذاعوها لا في مصر وحدها، بل أيضا في الأندلس وفي المغرب, ولا تزال شائعة به إلى اليوم.</a:t>
            </a:r>
            <a:endParaRPr lang="en-US" sz="2400" dirty="0">
              <a:ea typeface="Calibri"/>
              <a:cs typeface="Arial"/>
            </a:endParaRPr>
          </a:p>
          <a:p>
            <a:endParaRPr lang="ar-IQ" dirty="0"/>
          </a:p>
        </p:txBody>
      </p:sp>
    </p:spTree>
    <p:extLst>
      <p:ext uri="{BB962C8B-B14F-4D97-AF65-F5344CB8AC3E}">
        <p14:creationId xmlns:p14="http://schemas.microsoft.com/office/powerpoint/2010/main" val="313495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وأول نحوي حمل بمصر راية النحو بمعناه الدقيق وَلَّاد3 بن محمد التميمي</a:t>
            </a:r>
            <a:r>
              <a:rPr lang="ar-IQ" dirty="0">
                <a:ea typeface="Calibri"/>
                <a:cs typeface="Simplified Arabic"/>
              </a:rPr>
              <a:t> </a:t>
            </a:r>
            <a:r>
              <a:rPr lang="ar-IQ" b="1" dirty="0">
                <a:ea typeface="Calibri"/>
                <a:cs typeface="Simplified Arabic"/>
              </a:rPr>
              <a:t>البصري الأصل الناشئ بالفسطاط، وقد رحل إلى العراق، فلقي الخليل بن أحمد وأخذ عنه ولازمه، وسمع منه الكثير، وعاد إلى مصر ومعه كتبه التي </a:t>
            </a:r>
            <a:r>
              <a:rPr lang="ar-IQ" b="1" dirty="0" err="1">
                <a:ea typeface="Calibri"/>
                <a:cs typeface="Simplified Arabic"/>
              </a:rPr>
              <a:t>استفادها</a:t>
            </a:r>
            <a:r>
              <a:rPr lang="ar-IQ" b="1" dirty="0">
                <a:ea typeface="Calibri"/>
                <a:cs typeface="Simplified Arabic"/>
              </a:rPr>
              <a:t> في العربية من إملاءات الخليل، وأخذ يحاضر فيها الطلاب، ويقول الزبيدي: "إنه لم يكن بمصر كبير شيء من كتب النحو واللغة قبله". وكان يعاصره أبو الحسن1 الأعز الذي تتلمذ على الكسائي. وبذلك اتصلت الدراسات النحوية بمصر في زمن مبكر بإمامي المدرستين الكوفية والبصرية.</a:t>
            </a:r>
            <a:endParaRPr lang="en-US" sz="2400" dirty="0">
              <a:ea typeface="Calibri"/>
              <a:cs typeface="Arial"/>
            </a:endParaRPr>
          </a:p>
          <a:p>
            <a:pPr algn="just">
              <a:lnSpc>
                <a:spcPct val="115000"/>
              </a:lnSpc>
              <a:spcAft>
                <a:spcPts val="1000"/>
              </a:spcAft>
            </a:pPr>
            <a:r>
              <a:rPr lang="ar-IQ" b="1" dirty="0">
                <a:ea typeface="Calibri"/>
                <a:cs typeface="Simplified Arabic"/>
              </a:rPr>
              <a:t>وتلت هذه الطبقة طبقة ثانية لمع فيها اسم الدِّينَوري أحمد2 بن جعفر الذي رحل من موطنه </a:t>
            </a:r>
            <a:r>
              <a:rPr lang="ar-IQ" b="1" dirty="0" err="1">
                <a:ea typeface="Calibri"/>
                <a:cs typeface="Simplified Arabic"/>
              </a:rPr>
              <a:t>دينور</a:t>
            </a:r>
            <a:r>
              <a:rPr lang="ar-IQ" b="1" dirty="0">
                <a:ea typeface="Calibri"/>
                <a:cs typeface="Simplified Arabic"/>
              </a:rPr>
              <a:t> إلى البصرة في طلب النحو، فأخذ عن المازني وحمل عنه كتاب سيبويه، ودخل إلى بغداد فأصهر إلى ثعلب، غير أنه كان يترك حلقته إلى حلقة المبرد، ثم قدم مصر واستقر بها يعلِّم النحو، وصنف لطلابه المصريين كتابا سماه "المهذب" ذكر في صدره اختلاف الكوفيين والبصريين، غير أنه لما أمعن فيه عوَّل على مذهب البصريين وخاصة على كتابات الأخفش الأوسط، وصنف في ضمائر القرآن مصنفا نوّه به القدماء, وقد توفي سنة 289 للهجرة.</a:t>
            </a:r>
            <a:endParaRPr lang="en-US" sz="2400" dirty="0">
              <a:ea typeface="Calibri"/>
              <a:cs typeface="Arial"/>
            </a:endParaRPr>
          </a:p>
          <a:p>
            <a:endParaRPr lang="ar-IQ" dirty="0"/>
          </a:p>
        </p:txBody>
      </p:sp>
    </p:spTree>
    <p:extLst>
      <p:ext uri="{BB962C8B-B14F-4D97-AF65-F5344CB8AC3E}">
        <p14:creationId xmlns:p14="http://schemas.microsoft.com/office/powerpoint/2010/main" val="840956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10000"/>
          </a:bodyPr>
          <a:lstStyle/>
          <a:p>
            <a:pPr algn="just">
              <a:lnSpc>
                <a:spcPct val="115000"/>
              </a:lnSpc>
              <a:spcAft>
                <a:spcPts val="1000"/>
              </a:spcAft>
            </a:pPr>
            <a:r>
              <a:rPr lang="ar-IQ" b="1" dirty="0">
                <a:ea typeface="Calibri"/>
                <a:cs typeface="Simplified Arabic"/>
              </a:rPr>
              <a:t>وكان يعاصره محمد3 بن ولاد بن محمد التميمي المتوفى سنة 298, وقد عكف مثل أبيه ولاد على دراسة العربية وبدأ بأخذ كل ما عند الدينوري ومعاصريه من النحاة المصريين أمثال محمود4 بن حسان، ثم رحل إلى بغداد، وقرأ كتاب سيبويه على المبرد. وعاد إلى موطنه فتصدر لإقراء النحو وصنف فيه كتابا سماه "المنمَّق" حمله عنه المصريون، وانتقلت نسخته من كتاب سيبويه إلى ابنه أبي العباس.</a:t>
            </a:r>
            <a:endParaRPr lang="en-US" sz="2400" dirty="0">
              <a:ea typeface="Calibri"/>
              <a:cs typeface="Arial"/>
            </a:endParaRPr>
          </a:p>
          <a:p>
            <a:r>
              <a:rPr lang="ar-IQ" b="1" dirty="0">
                <a:ea typeface="Calibri"/>
                <a:cs typeface="Simplified Arabic"/>
              </a:rPr>
              <a:t>ونزل في سنة 287 بمصر نحوي بصري من تلاميذ المبرد هو علي1 بن سليمان الأخفش الصغير وظل بها حتى سنة 300 للهجرة يعلم النحو واللغة، وله تصانيف مختلفة فيهما، من أهمها شرحه على كتاب سيبويه، وكان يتعصب للمبرد والبصريين في تصانيفه.</a:t>
            </a:r>
            <a:endParaRPr lang="ar-IQ" dirty="0"/>
          </a:p>
        </p:txBody>
      </p:sp>
    </p:spTree>
    <p:extLst>
      <p:ext uri="{BB962C8B-B14F-4D97-AF65-F5344CB8AC3E}">
        <p14:creationId xmlns:p14="http://schemas.microsoft.com/office/powerpoint/2010/main" val="232929254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518</Words>
  <Application>Microsoft Office PowerPoint</Application>
  <PresentationFormat>عرض على الشاشة (3:4)‏</PresentationFormat>
  <Paragraphs>6</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الرابعة والخمسون : مدرسة مصر النحوية نشأتها وأوائل نحاتها القسم الاول .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 والأربعون : مدرسة مصر النحوية نشأتها وأوائل نحاتها. </dc:title>
  <dc:creator>riyadh</dc:creator>
  <cp:lastModifiedBy>riyadh</cp:lastModifiedBy>
  <cp:revision>4</cp:revision>
  <dcterms:created xsi:type="dcterms:W3CDTF">2018-12-10T18:18:38Z</dcterms:created>
  <dcterms:modified xsi:type="dcterms:W3CDTF">2018-12-11T20:16:42Z</dcterms:modified>
</cp:coreProperties>
</file>