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02/04/1440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المدارس النحوية بين التراث والمعاصرة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IQ" dirty="0" smtClean="0"/>
              <a:t>المدارس النحوية</a:t>
            </a:r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54425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smtClean="0"/>
              <a:t>المدارس النحوية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endParaRPr lang="ar-IQ" dirty="0"/>
          </a:p>
          <a:p>
            <a:endParaRPr lang="ar-IQ" dirty="0"/>
          </a:p>
          <a:p>
            <a:r>
              <a:rPr lang="ar-IQ" dirty="0"/>
              <a:t>المدارس النحوية</a:t>
            </a:r>
          </a:p>
          <a:p>
            <a:r>
              <a:rPr lang="ar-IQ" dirty="0"/>
              <a:t>•	دلالة كلمتي (مدرسة ) و ( مذهب ) عند القدماء والمحدثين .</a:t>
            </a:r>
          </a:p>
          <a:p>
            <a:r>
              <a:rPr lang="ar-IQ" dirty="0"/>
              <a:t> أولاً – القدماء :</a:t>
            </a:r>
          </a:p>
          <a:p>
            <a:r>
              <a:rPr lang="ar-IQ" dirty="0"/>
              <a:t>1-	محمد بن سلام الجمحي ( 139 -231هـ ) : يقول ( " وكان لأهل البصرة في العربية قدمة وبالنحو ولغات العرب والغريب عناية " ) .</a:t>
            </a:r>
          </a:p>
          <a:p>
            <a:r>
              <a:rPr lang="ar-IQ" dirty="0"/>
              <a:t>-	 ترجم ( لابي الأسود الدؤلي وعده مؤسس علم العربية , وترجم ليحيى ابن يعمر , ولعبد الله بن أبي إسحاق  الحضرمي , ولابي عمر بن العلاء , وانتهى بالخليل بن احمد الفراهيدي ) ولم ينسبهم إلى مدرسة وانما عدهم من اهل البصرة فقط .</a:t>
            </a:r>
          </a:p>
          <a:p>
            <a:endParaRPr lang="ar-IQ" dirty="0"/>
          </a:p>
          <a:p>
            <a:r>
              <a:rPr lang="ar-IQ" dirty="0"/>
              <a:t>2-	أبو محمد عبد الله بن مسلم بن قتيبة الدينوري  (213 – 276 هـ ) : عقد في كتابه ( المعارف ) بحثا لرواة الشعر وأصحاب الغريب والنحو , وترجم بإيجاز لمعظم من اشتهر بهذه العلوم من البصريين والكوفيين وهم :-</a:t>
            </a:r>
          </a:p>
          <a:p>
            <a:r>
              <a:rPr lang="ar-IQ" dirty="0"/>
              <a:t>    ( أبو عمر بن العلاء , وعيسى بن عمر , و يونس بن حبيب , وحمادة الراوية , و أبو البلاد الكوفي , وعباد بن كسيب , و الخليل بن احمد , و النضر بن شميل , مؤرج السدوسي , ابن كناسة الكوفي , أبو عبيدة معمر بن مثنى ,  والاصمعي الانصاري , والمفضل </a:t>
            </a:r>
            <a:r>
              <a:rPr lang="ar-IQ" dirty="0" err="1"/>
              <a:t>الضبي</a:t>
            </a:r>
            <a:r>
              <a:rPr lang="ar-IQ" dirty="0"/>
              <a:t> , و الكسائي , والفراء , وأبو عمرو إسحاق بن مرار , والاخفش الأوسط النحوي سعيد بن مسعدة , وابن الاعرابي محمد بن زياد , وأبو مهدية الاعرابي ) .</a:t>
            </a:r>
          </a:p>
          <a:p>
            <a:r>
              <a:rPr lang="ar-IQ" dirty="0"/>
              <a:t>-	وفي تراجمه لم يفرق بين المشهورين من البصريين والكوفيين ولم يذكرهم مقسمين إلى نحاة ولغوين , أو كوفيين وبصريين , ولم يسمهم بمذهب أو مدرسة .</a:t>
            </a:r>
          </a:p>
          <a:p>
            <a:r>
              <a:rPr lang="ar-IQ" dirty="0"/>
              <a:t>ع/ لم ينسب ابن قتيبة اغلب النحاة واللغويين الى الكوفة أو البصرة ؟ </a:t>
            </a:r>
          </a:p>
          <a:p>
            <a:r>
              <a:rPr lang="ar-IQ" dirty="0"/>
              <a:t>ج/ وذلك لكونهم معروفين في زمانه . </a:t>
            </a:r>
          </a:p>
          <a:p>
            <a:r>
              <a:rPr lang="ar-IQ" dirty="0"/>
              <a:t>-	وقد حدد بعض الأشخاص الغير معروفين فنسبهم , مثل( أبو بلاد الكوفي ) و (كناسة الكوفي ) وأكتفى بهذا . </a:t>
            </a:r>
          </a:p>
          <a:p>
            <a:r>
              <a:rPr lang="ar-IQ" dirty="0"/>
              <a:t>-	وأيضاً عرف بعضهم بقوله : (" كان الغريب أغلب عليه ") أو ( " كان النحو أغلب عليه ") أو          ( "كان صاحب تقعير في كلامه واستعمال الغريب فيه وفي قراءته " ) أو ( " النحوي " ) وغير ذللك.</a:t>
            </a:r>
          </a:p>
          <a:p>
            <a:r>
              <a:rPr lang="ar-IQ" dirty="0"/>
              <a:t>-	أما في كتاب (الشعر والشعراء) فلم يترجم الا لمن كان منهم شاعراً مجيداً كـ ( ابي الأسود الدؤلي , وخلف الأحمر ) وذكر  غيرهم من النحوين في تعليقاته على ابيات الشعراء .</a:t>
            </a:r>
          </a:p>
          <a:p>
            <a:endParaRPr lang="ar-IQ" dirty="0"/>
          </a:p>
          <a:p>
            <a:r>
              <a:rPr lang="ar-IQ" dirty="0"/>
              <a:t>3-	أبو الطيب عبد الواحد بن علي اللغوي الحلبي (351هـ ):</a:t>
            </a:r>
          </a:p>
          <a:p>
            <a:r>
              <a:rPr lang="ar-IQ" dirty="0"/>
              <a:t>-	الف كتاب ( مراتب النحويين )  والذي بين طريقته في ترجمة الرجال , فقال : ( " فهذه جملة يعرف بها مراتب علمائنا وتقدمهم في الأزمان والاسنان ومنازلهم من علم الرواية " ).</a:t>
            </a:r>
          </a:p>
          <a:p>
            <a:r>
              <a:rPr lang="ar-IQ" dirty="0"/>
              <a:t>-	رتب أبو الطيب اللغوي كتابه ُ حسب الزمن , فبدأ  بالبصريين ثم الكوفيين.</a:t>
            </a:r>
          </a:p>
          <a:p>
            <a:r>
              <a:rPr lang="ar-IQ" dirty="0"/>
              <a:t>ع/ لماذا بدأ أبو الطيب كتابه , بالنحاة البصريين وليس الكوفيين؟</a:t>
            </a:r>
          </a:p>
          <a:p>
            <a:r>
              <a:rPr lang="ar-IQ" dirty="0"/>
              <a:t>ج/ وذللك لان النحو في البصرة كان أقدم </a:t>
            </a:r>
            <a:r>
              <a:rPr lang="ar-IQ" dirty="0" err="1"/>
              <a:t>نشوءاً</a:t>
            </a:r>
            <a:r>
              <a:rPr lang="ar-IQ" dirty="0"/>
              <a:t> منهُ في الكوفة .</a:t>
            </a:r>
          </a:p>
          <a:p>
            <a:r>
              <a:rPr lang="ar-IQ" dirty="0"/>
              <a:t>-	ترجم لعدد من النحويين البصريين وأولهم ( أبو الأسود الدؤلي ) , ولم يشر إلى انهم بصريون .</a:t>
            </a:r>
          </a:p>
          <a:p>
            <a:r>
              <a:rPr lang="ar-IQ" dirty="0"/>
              <a:t>-	وكانت أول إشارة الى الكوفة عند ترجمته ( لابي جعفر </a:t>
            </a:r>
            <a:r>
              <a:rPr lang="ar-IQ" dirty="0" err="1"/>
              <a:t>الرؤاسي</a:t>
            </a:r>
            <a:r>
              <a:rPr lang="ar-IQ" dirty="0"/>
              <a:t> ) , قال ( "وممن اخذ عن ابي عمرو أبو  جعفر </a:t>
            </a:r>
            <a:r>
              <a:rPr lang="ar-IQ" dirty="0" err="1"/>
              <a:t>الرؤاسي</a:t>
            </a:r>
            <a:r>
              <a:rPr lang="ar-IQ" dirty="0"/>
              <a:t> عالم الكوفة " ) .</a:t>
            </a:r>
          </a:p>
          <a:p>
            <a:r>
              <a:rPr lang="ar-IQ" dirty="0"/>
              <a:t>-	وكانت أول إشارة البصرة في ( ترجمة يحيى بن يعمر ) , في قوله : ( " ولا يذكر أهل البصرة يحيى بن يعمر في النحويين , وكان اعلم الناس وافصحهم " ).</a:t>
            </a:r>
          </a:p>
          <a:p>
            <a:r>
              <a:rPr lang="ar-IQ" dirty="0"/>
              <a:t>-	والمقصود من هذه الإشارات ليس النحاة وانما أهل البلد: البصرة والكوفة .</a:t>
            </a:r>
          </a:p>
          <a:p>
            <a:r>
              <a:rPr lang="ar-IQ" dirty="0"/>
              <a:t>-	وأول ذكر لعلماء الكوفة وتسميته إياهم بالكوفيين , ورد في قوله بعد ترجمة لنحاة من الكوفيين :</a:t>
            </a:r>
          </a:p>
          <a:p>
            <a:r>
              <a:rPr lang="ar-IQ" dirty="0"/>
              <a:t> ( " والذين ذكرنا من الكوفيين فهم أئمتهم في وقتهم ").</a:t>
            </a:r>
          </a:p>
          <a:p>
            <a:r>
              <a:rPr lang="ar-IQ" dirty="0"/>
              <a:t>-	والتسميات التي أوردها في تراجمه عن نحاة الكوفة والبصرة , بأنه يسمي نحاة الكوفة ( كوفيين ) أو    ( أهل الكوفة ) ويسمي نحاة البصرة : ( أهل البصرة ) و ( البصريين ) و ( علماء البصرة ) فلم يسمهم نحاة البلدين بـ (مدرسة البصرة ) أو ( مدرسة الكوفة ) ولا نسبهم إلى مذهب , فلم يذكر ( مذهب البصريين ) أو  ( مذهب الكوفيين ).</a:t>
            </a:r>
          </a:p>
          <a:p>
            <a:endParaRPr lang="ar-IQ" dirty="0"/>
          </a:p>
          <a:p>
            <a:r>
              <a:rPr lang="ar-IQ" dirty="0"/>
              <a:t>4-	أبو سعيد الحسن بن عبد الله السيرافي ( 284- 368 هـ ):</a:t>
            </a:r>
          </a:p>
          <a:p>
            <a:r>
              <a:rPr lang="ar-IQ" dirty="0"/>
              <a:t>-	الف كتاب ( اخبار النحويين البصريين ) اقتصر فيه على نحاة البصرة وسماهم : ( البصريين ) أو       ( من اهل البصرة ) أو ( من مشهوري نحويي البصرة ) .</a:t>
            </a:r>
          </a:p>
          <a:p>
            <a:endParaRPr lang="ar-IQ" dirty="0"/>
          </a:p>
          <a:p>
            <a:r>
              <a:rPr lang="ar-IQ" dirty="0"/>
              <a:t>5-	أبو بكر محمد بن الحسين الزبيدي ( ت 379 هـ) :</a:t>
            </a:r>
          </a:p>
          <a:p>
            <a:r>
              <a:rPr lang="ar-IQ" dirty="0"/>
              <a:t>-	أول من رتب كتابه ترتيباً واضحاً بحسب هذه المجموعات النحوية المعروفة , واتبع فيه النسبة الى البلدان , ولم يسمهم بمدارسهم ومذاهبهم وانما صنفهم الى خمسة أصناف ضم كل صنف نحويين ولغويين وكل صنف منها قسمه الى طبقات بحسب التقدم الزمني :</a:t>
            </a:r>
          </a:p>
          <a:p>
            <a:r>
              <a:rPr lang="ar-IQ" dirty="0"/>
              <a:t>أ‌-	البصريين   ب- الكوفيين   جـ - المصريين   د- القرويين   هـ - الأندلسيين .</a:t>
            </a:r>
          </a:p>
          <a:p>
            <a:r>
              <a:rPr lang="ar-IQ" dirty="0"/>
              <a:t>-	ولم يفرد ( البغداديين ) بصنف خاص بهم ، وانما ذكر من تسموا فيما بعد بالملحقين بـ ( المبرد )من النحاة البصريين أو بـ ( ثعلب ) من النحاة الكوفيين وعلى هذا فقد رتبهم :</a:t>
            </a:r>
          </a:p>
          <a:p>
            <a:r>
              <a:rPr lang="ar-IQ" dirty="0"/>
              <a:t>أ‌-	أصحاب المبرد    ب- أصحاب الزجاج   جـ- أصحاب ابن سراج    د- أصحاب الاخفش علي بن سليمان    هـ- أصحاب ابن </a:t>
            </a:r>
            <a:r>
              <a:rPr lang="ar-IQ" dirty="0" err="1"/>
              <a:t>درستويه</a:t>
            </a:r>
            <a:r>
              <a:rPr lang="ar-IQ" dirty="0"/>
              <a:t>     و- أصحاب ثعلب .</a:t>
            </a:r>
          </a:p>
          <a:p>
            <a:r>
              <a:rPr lang="ar-IQ" dirty="0"/>
              <a:t>-	فهو لم يسمي البصريين ( مدرسة البصرة ) , ولا الكوفيين ( مدرسة الكوفة ) ولا نسبهم الى مذهبهم النحوي , الا انه عندما ترجم لإصحاب ثعلب استخدم لأول مرة كلمة ( مذهب ) فقال عن ابن موسى الحامض : (" كان بارعاً في اللغة والنحو على مذهب الكوفيين " ) , وقال عن ابن كيسان : (" كان بصريا كوفيا يحفظ القولين , ويعرف المذهبين , وكان اخذ عن ثعلب والمبرد , وكان ميله الى مذهب البصريين اكثر ") ., ومن هنا يتضح انهُ اول من قسم النحاة مجموعات بحسب البلدان التي عرفوا بها , وأول من استخدم عبارات       ( مذهب الكوفيين ) و ( مذهب البصريين ) و ( المذهبيين ).</a:t>
            </a:r>
          </a:p>
          <a:p>
            <a:endParaRPr lang="ar-IQ" dirty="0"/>
          </a:p>
          <a:p>
            <a:r>
              <a:rPr lang="ar-IQ" dirty="0"/>
              <a:t>6-	أبو عبيد الله </a:t>
            </a:r>
            <a:r>
              <a:rPr lang="ar-IQ" dirty="0" err="1"/>
              <a:t>المرزباني</a:t>
            </a:r>
            <a:r>
              <a:rPr lang="ar-IQ" dirty="0"/>
              <a:t>  ( ت 384 هـ ):</a:t>
            </a:r>
          </a:p>
          <a:p>
            <a:r>
              <a:rPr lang="ar-IQ" dirty="0"/>
              <a:t>-	قسم كتابه تقسيماً اخر معتمداً على البلدان ايضاً الا انه قسمهم ثلاث مجموعات :</a:t>
            </a:r>
          </a:p>
          <a:p>
            <a:r>
              <a:rPr lang="ar-IQ" dirty="0"/>
              <a:t>أ -  ( اخبار العلماء والنحاة والرواة من اهل البصرة ) : ابتدأها بأبي الأسود الدؤلي من النحويين وختمها بالجاحظ وعمر بن شبة من الادباء .</a:t>
            </a:r>
          </a:p>
          <a:p>
            <a:r>
              <a:rPr lang="ar-IQ" dirty="0"/>
              <a:t>ب‌-	( رواة الكوفة وعلمائها وقرائها ) : ابتدأها بقبيصة بن جابر الاسدي من الرواة وختمها بابن الاعرابي الراوي اللغوي .</a:t>
            </a:r>
          </a:p>
          <a:p>
            <a:r>
              <a:rPr lang="ar-IQ" dirty="0"/>
              <a:t>جـ- ( اخبار العلماء والنحاة والرواة من اهل بغداد , ومن طرأ عليها من الأمصار ) : ابتداها بالمدنيين وختمها بابن الانباري و ابي بكر الصولي .</a:t>
            </a:r>
          </a:p>
          <a:p>
            <a:r>
              <a:rPr lang="ar-IQ" dirty="0"/>
              <a:t>-	ولم يتطرق الى ذكر ( مدرسة ) او تسمية ( مذهب ) وانما استخدم عبارات : ( نحو الكوفيين ) و        ( علماء البصرة ) و ( أهل بغداد ) ولم يسمهم بـ (مدرسة ) , وهو اسبق من ابن النديم الى هذا التقسيم الثلاثي.</a:t>
            </a:r>
          </a:p>
          <a:p>
            <a:endParaRPr lang="ar-IQ" dirty="0"/>
          </a:p>
          <a:p>
            <a:r>
              <a:rPr lang="ar-IQ" dirty="0"/>
              <a:t>7-	ابن النديم (  ت 385 هـ  ) : </a:t>
            </a:r>
          </a:p>
          <a:p>
            <a:r>
              <a:rPr lang="ar-IQ" dirty="0"/>
              <a:t>-	اتبع نفس التقسيم </a:t>
            </a:r>
            <a:r>
              <a:rPr lang="ar-IQ" dirty="0" err="1"/>
              <a:t>للمرزباني</a:t>
            </a:r>
            <a:r>
              <a:rPr lang="ar-IQ" dirty="0"/>
              <a:t> الا انه سمى نحاة بغداد ( من خلط المذهبين ) , وقسم كتابه الى مقالات وجعل المقالة الثانية في ثلاثة فنون :</a:t>
            </a:r>
          </a:p>
          <a:p>
            <a:r>
              <a:rPr lang="ar-IQ" dirty="0"/>
              <a:t>الفن الأول : في ابتداء الكلام في النحو واخبار النحويين واللغويين من البصريين وفصحاء الاعراب وأسماء كتبهم .</a:t>
            </a:r>
          </a:p>
          <a:p>
            <a:r>
              <a:rPr lang="ar-IQ" dirty="0"/>
              <a:t>الفن الثاني  : في اخبار العلماء ويحتوي على اخبار النحويين واللغوين الكوفيين.</a:t>
            </a:r>
          </a:p>
          <a:p>
            <a:r>
              <a:rPr lang="ar-IQ" dirty="0"/>
              <a:t>الفن الثالث : في اخبار العلماء وأسماء ما صنفوه من الكتب , وقد جعله </a:t>
            </a:r>
            <a:r>
              <a:rPr lang="ar-IQ" dirty="0" err="1"/>
              <a:t>قي</a:t>
            </a:r>
            <a:r>
              <a:rPr lang="ar-IQ" dirty="0"/>
              <a:t> ثلاثة اقسام: </a:t>
            </a:r>
          </a:p>
          <a:p>
            <a:endParaRPr lang="ar-IQ" dirty="0"/>
          </a:p>
          <a:p>
            <a:r>
              <a:rPr lang="ar-IQ" dirty="0"/>
              <a:t>أ‌-	أسماء جماعة من النحويين واللغويين ممن خلطوا المذهبين .</a:t>
            </a:r>
          </a:p>
          <a:p>
            <a:r>
              <a:rPr lang="ar-IQ" dirty="0"/>
              <a:t>ب‌-	أسماء قوم من جماعة بلدان لا تُعرف انسابهم واخبارهم على استقصاء .</a:t>
            </a:r>
          </a:p>
          <a:p>
            <a:r>
              <a:rPr lang="ar-IQ" dirty="0"/>
              <a:t>ج‌-	 الكتب القديمة في اخبار النحويين .</a:t>
            </a:r>
          </a:p>
          <a:p>
            <a:r>
              <a:rPr lang="ar-IQ" dirty="0"/>
              <a:t>-	فهو يعد ثاني المؤرخين الذين استعملوا كلمة ( المذهبين ) , فيقول في ترجمة ابن قتيبة : (" إنه يخلط بين المذهبين ") .</a:t>
            </a:r>
          </a:p>
          <a:p>
            <a:endParaRPr lang="ar-IQ" dirty="0"/>
          </a:p>
          <a:p>
            <a:r>
              <a:rPr lang="ar-IQ" dirty="0"/>
              <a:t>8-	ابي البركات بن الانباري ( ت 577 هـ ) :</a:t>
            </a:r>
          </a:p>
          <a:p>
            <a:r>
              <a:rPr lang="ar-IQ" dirty="0"/>
              <a:t>-	اتبع في كتابه ( نزهة الالباء في طبقات الادباء ) ترتيب الأشخاص حسب التسلسل الزمني بغض النظر عن كون المترجم له لغوياً او نحوياً او اديباً بصرياً او كوفياً او بغدادياً , ابتدأه بـ (علي ابن ابي طالب) (ع) , و( أبي الاسو الدؤلي ) أول من وضع علم النحو وختمه بـ ( أبي السعادات ابن الشجري ) , ولم يشير في ترجمة النحاة الى انهم من البصريين او الكوفيين الا في النادر .</a:t>
            </a:r>
          </a:p>
          <a:p>
            <a:r>
              <a:rPr lang="ar-IQ" dirty="0"/>
              <a:t>-	ولم يذكر كلمة (مذهب ) الامع البغداديين في الغالب , وقليلاً مع الكوفيين.</a:t>
            </a:r>
          </a:p>
          <a:p>
            <a:endParaRPr lang="ar-IQ" dirty="0"/>
          </a:p>
          <a:p>
            <a:r>
              <a:rPr lang="ar-IQ" dirty="0"/>
              <a:t>9-	</a:t>
            </a:r>
            <a:r>
              <a:rPr lang="ar-IQ" dirty="0" err="1"/>
              <a:t>القفطي</a:t>
            </a:r>
            <a:r>
              <a:rPr lang="ar-IQ" dirty="0"/>
              <a:t> ( ت 646 هـ ) :</a:t>
            </a:r>
          </a:p>
          <a:p>
            <a:r>
              <a:rPr lang="ar-IQ" dirty="0"/>
              <a:t>-	رتب الاعلام في كتابه ( إنباه الرواة على أنباه النحاة ) ترتباً هجائياً, وكان ينص من خلال ترجمته لهم على انه من ( اهل البصرة ) أو  ( بغدادي ) أو ( ولد بالكوفة ) و( نشأ ببغداد ) أو ( نزيل مصر ) أو من    ( أهل قرطبة )  أو ( صاحب ثعلب ) ..... الى غير ذلك من العبارات .</a:t>
            </a:r>
          </a:p>
          <a:p>
            <a:endParaRPr lang="ar-IQ" dirty="0"/>
          </a:p>
          <a:p>
            <a:r>
              <a:rPr lang="ar-IQ" dirty="0"/>
              <a:t>-	ويتضح من هذا العرض لمناهج الذين ارخوا للنحو والنحاة القدماء انهم لم يستخدموا كلمة ( مدرسة ) في تصنيفهم للمجموعات النحوية وانما اتبعوا في ترتبهم نسبتهم الى البلد , ولم يستخدموا كلمة ( مذهب ) في التقسيم الا ( الزبيدي ) و( ابن النديم ) .</a:t>
            </a:r>
          </a:p>
          <a:p>
            <a:endParaRPr lang="ar-IQ" dirty="0"/>
          </a:p>
          <a:p>
            <a:r>
              <a:rPr lang="ar-IQ" dirty="0"/>
              <a:t>ثانياً – المعاصرون :                                                                           </a:t>
            </a:r>
          </a:p>
          <a:p>
            <a:r>
              <a:rPr lang="ar-IQ" dirty="0"/>
              <a:t>1-	بروكلمان :                                </a:t>
            </a:r>
          </a:p>
          <a:p>
            <a:r>
              <a:rPr lang="ar-IQ" dirty="0"/>
              <a:t>-	يقول ( " وقد قسم علماء العربية مذاهب النحاة الى ثلاث مدارس : البصريون والكوفيون ومن مزجوا المذهبين من علماء بغداد " ) </a:t>
            </a:r>
          </a:p>
          <a:p>
            <a:r>
              <a:rPr lang="ar-IQ" dirty="0"/>
              <a:t>-	ويبدو انه عنى (مدرسة ) : مجموعة النحاة الذين كانوا ينتسبون الى بيئة نحوية واحدة .</a:t>
            </a:r>
          </a:p>
          <a:p>
            <a:endParaRPr lang="ar-IQ" dirty="0"/>
          </a:p>
          <a:p>
            <a:r>
              <a:rPr lang="ar-IQ" dirty="0"/>
              <a:t>2-	</a:t>
            </a:r>
            <a:r>
              <a:rPr lang="ar-IQ" dirty="0" err="1"/>
              <a:t>جوتولد</a:t>
            </a:r>
            <a:r>
              <a:rPr lang="ar-IQ" dirty="0"/>
              <a:t> فايل : </a:t>
            </a:r>
          </a:p>
          <a:p>
            <a:r>
              <a:rPr lang="ar-IQ" dirty="0"/>
              <a:t>-	وقد سبق بروكلمان الى استعمال مصطلح ( مدرسة ) فقد أشار في مقدمة كتاب ( الانصاف ) في مسائل الخلاف الى ذلك وسماهما : ( المدرسة البصرية ) , و( المدرسة الكوفية ) .</a:t>
            </a:r>
          </a:p>
          <a:p>
            <a:endParaRPr lang="ar-IQ" dirty="0"/>
          </a:p>
          <a:p>
            <a:r>
              <a:rPr lang="ar-IQ" dirty="0"/>
              <a:t>3-	مهدي المخزومي :</a:t>
            </a:r>
          </a:p>
          <a:p>
            <a:r>
              <a:rPr lang="ar-IQ" dirty="0"/>
              <a:t>-	ويعد المخزومي أول من تبنى مصطلح ( المدرسة ) من خلال كتابه  ( مدرسة الكوفة ومنهجها في اللغة والنحو ).</a:t>
            </a:r>
          </a:p>
          <a:p>
            <a:endParaRPr lang="ar-IQ" dirty="0"/>
          </a:p>
          <a:p>
            <a:r>
              <a:rPr lang="ar-IQ" dirty="0"/>
              <a:t>4-	شوقي ضيف :</a:t>
            </a:r>
          </a:p>
          <a:p>
            <a:r>
              <a:rPr lang="ar-IQ" dirty="0"/>
              <a:t>-	ألف كتاب ( المدارس النحوية ) .</a:t>
            </a:r>
          </a:p>
          <a:p>
            <a:endParaRPr lang="ar-IQ" dirty="0"/>
          </a:p>
          <a:p>
            <a:r>
              <a:rPr lang="ar-IQ" dirty="0"/>
              <a:t>5-	عبد الرحمن السيد : </a:t>
            </a:r>
          </a:p>
          <a:p>
            <a:r>
              <a:rPr lang="ar-IQ" dirty="0"/>
              <a:t>-	الف كتاب ( مدرسة البصرة النحوية ).</a:t>
            </a:r>
          </a:p>
          <a:p>
            <a:r>
              <a:rPr lang="ar-IQ" dirty="0"/>
              <a:t>تعريف المدرسة عند المعاصرين :</a:t>
            </a:r>
          </a:p>
          <a:p>
            <a:r>
              <a:rPr lang="ar-IQ" dirty="0"/>
              <a:t>هي مجموعة النحاة الذين كونوا درساً نحوياً في بيئة معينة سواء أضمهم منهج موحد خاص بهم له أسسه وأصوله وقواعده المعرفة المستقلة.</a:t>
            </a:r>
          </a:p>
          <a:p>
            <a:r>
              <a:rPr lang="ar-IQ" dirty="0"/>
              <a:t>- تقسيمات المعاصرين للمدارس النحوية :</a:t>
            </a:r>
          </a:p>
          <a:p>
            <a:r>
              <a:rPr lang="ar-IQ" dirty="0"/>
              <a:t>1-	المدرسة البصرية.</a:t>
            </a:r>
          </a:p>
          <a:p>
            <a:r>
              <a:rPr lang="ar-IQ" dirty="0"/>
              <a:t>2-	المدرسة الكوفية .</a:t>
            </a:r>
          </a:p>
          <a:p>
            <a:r>
              <a:rPr lang="ar-IQ" dirty="0"/>
              <a:t>3-	المدرسة البغدادية .</a:t>
            </a:r>
          </a:p>
          <a:p>
            <a:r>
              <a:rPr lang="ar-IQ" dirty="0"/>
              <a:t>4-	المدرسة المصرية .</a:t>
            </a:r>
          </a:p>
          <a:p>
            <a:r>
              <a:rPr lang="ar-IQ" dirty="0"/>
              <a:t>5-	المدرسة الاندلسية .</a:t>
            </a:r>
          </a:p>
          <a:p>
            <a:r>
              <a:rPr lang="ar-IQ" dirty="0"/>
              <a:t>-	تحديد (تعريف) مصطلح المدرسة عند المعاصرين :</a:t>
            </a:r>
          </a:p>
          <a:p>
            <a:endParaRPr lang="ar-IQ" dirty="0"/>
          </a:p>
          <a:p>
            <a:r>
              <a:rPr lang="ar-IQ" dirty="0"/>
              <a:t>1-	الدكتور مهدي المخزومي :</a:t>
            </a:r>
          </a:p>
          <a:p>
            <a:r>
              <a:rPr lang="ar-IQ" dirty="0"/>
              <a:t>-	كان أول من حدد كلمة مدرسة , عند كلامه على الكسائي, قال (" إن الكسائي بمنهجه وأساليب دراسته مدرسة لها خصائصها ومميزاتها , فليست المدرسة الا أستاذ مؤثرا وتلاميذ متأثرون وقد اجتمعوا على تحقيق غرض واحد ونهجوا للوصول إليه منهجاً واحداً " ) .</a:t>
            </a:r>
          </a:p>
          <a:p>
            <a:endParaRPr lang="ar-IQ" dirty="0"/>
          </a:p>
          <a:p>
            <a:r>
              <a:rPr lang="ar-IQ" dirty="0"/>
              <a:t>2-	الدكتور احمد مكي :</a:t>
            </a:r>
          </a:p>
          <a:p>
            <a:r>
              <a:rPr lang="ar-IQ" dirty="0"/>
              <a:t>-	حدد المصطلح حين تحدث عن الفراء فقال ( " إن المدرسة : اتجاه له خصائص مميزة ينادي بها فرد أو جماعة من الناس ثم يعتنقها آخرون " ) .</a:t>
            </a:r>
          </a:p>
          <a:p>
            <a:r>
              <a:rPr lang="ar-IQ" dirty="0"/>
              <a:t>3-	</a:t>
            </a:r>
            <a:r>
              <a:rPr lang="ar-IQ" dirty="0" err="1"/>
              <a:t>جوتولد</a:t>
            </a:r>
            <a:r>
              <a:rPr lang="ar-IQ" dirty="0"/>
              <a:t> فايل :</a:t>
            </a:r>
          </a:p>
          <a:p>
            <a:r>
              <a:rPr lang="ar-IQ" dirty="0"/>
              <a:t>-	عرف المدرسة : بأنها الاشتراك في وجهة النظر الذي يؤلف الجبهة العلمية ويربط العلماء بعضهم ببعض على رأي واحد.</a:t>
            </a:r>
          </a:p>
          <a:p>
            <a:r>
              <a:rPr lang="ar-IQ" dirty="0"/>
              <a:t>•	فهاذه التحديدات في نظرتهم انها تؤدي المعنى الذي تؤديه كلمة  ( مذهب ) المعروفة في الدراسات الإسلامية وتحمل معناها المعروف في لغة العرب , فالمذهب في اللغة : ( المعتقد الذي يذهب إليه والطرقة والاصل .</a:t>
            </a:r>
          </a:p>
          <a:p>
            <a:endParaRPr lang="ar-IQ" dirty="0"/>
          </a:p>
          <a:p>
            <a:endParaRPr lang="ar-IQ"/>
          </a:p>
          <a:p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4128571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</Words>
  <Application>Microsoft Office PowerPoint</Application>
  <PresentationFormat>عرض على الشاشة (3:4)‏</PresentationFormat>
  <Paragraphs>105</Paragraphs>
  <Slides>2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2</vt:i4>
      </vt:variant>
    </vt:vector>
  </HeadingPairs>
  <TitlesOfParts>
    <vt:vector size="3" baseType="lpstr">
      <vt:lpstr>سمة Office</vt:lpstr>
      <vt:lpstr>المدارس النحوية بين التراث والمعاصرة</vt:lpstr>
      <vt:lpstr>المدارس النحوية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المدارس النحوية بين التراث والمعاصرة</dc:title>
  <dc:creator>Lenovo</dc:creator>
  <cp:lastModifiedBy>DR.Ahmed Saker 2O14</cp:lastModifiedBy>
  <cp:revision>2</cp:revision>
  <dcterms:created xsi:type="dcterms:W3CDTF">2018-12-10T11:25:07Z</dcterms:created>
  <dcterms:modified xsi:type="dcterms:W3CDTF">2018-12-10T11:27:34Z</dcterms:modified>
</cp:coreProperties>
</file>