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الثامنة</a:t>
            </a:r>
            <a:endParaRPr lang="ar-IQ" dirty="0"/>
          </a:p>
        </p:txBody>
      </p:sp>
      <p:sp>
        <p:nvSpPr>
          <p:cNvPr id="3" name="عنوان فرعي 2"/>
          <p:cNvSpPr>
            <a:spLocks noGrp="1"/>
          </p:cNvSpPr>
          <p:nvPr>
            <p:ph type="subTitle" idx="1"/>
          </p:nvPr>
        </p:nvSpPr>
        <p:spPr/>
        <p:txBody>
          <a:bodyPr/>
          <a:lstStyle/>
          <a:p>
            <a:r>
              <a:rPr lang="ar-IQ" dirty="0" smtClean="0"/>
              <a:t>دوافع نشأة النحو العربي</a:t>
            </a:r>
            <a:endParaRPr lang="ar-IQ" dirty="0"/>
          </a:p>
        </p:txBody>
      </p:sp>
    </p:spTree>
    <p:extLst>
      <p:ext uri="{BB962C8B-B14F-4D97-AF65-F5344CB8AC3E}">
        <p14:creationId xmlns:p14="http://schemas.microsoft.com/office/powerpoint/2010/main" val="1291475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الدافع الديني والاجتماعي</a:t>
            </a:r>
            <a:endParaRPr lang="ar-IQ" dirty="0"/>
          </a:p>
        </p:txBody>
      </p:sp>
      <p:sp>
        <p:nvSpPr>
          <p:cNvPr id="3" name="عنصر نائب للمحتوى 2"/>
          <p:cNvSpPr>
            <a:spLocks noGrp="1"/>
          </p:cNvSpPr>
          <p:nvPr>
            <p:ph idx="1"/>
          </p:nvPr>
        </p:nvSpPr>
        <p:spPr/>
        <p:txBody>
          <a:bodyPr>
            <a:normAutofit fontScale="85000" lnSpcReduction="20000"/>
          </a:bodyPr>
          <a:lstStyle/>
          <a:p>
            <a:r>
              <a:rPr lang="ar-IQ" dirty="0"/>
              <a:t>1-الدافع الديني: وهو الدافع الرئيس والسبب المباشر الذي أدى الى التفكير في وضع النحو لضبط النصوص بصورة سريعة وصحيحة فالنطق الصحيح للحركات التي تؤدي معاني محددة إذا ما تجاوزناها تؤدي الى اخطاء قد تؤدي الى الكفر في نطق الفاظ كلمات القران الكريم ففكر علماء </a:t>
            </a:r>
            <a:r>
              <a:rPr lang="ar-IQ" dirty="0" err="1"/>
              <a:t>اﻷمة</a:t>
            </a:r>
            <a:r>
              <a:rPr lang="ar-IQ" dirty="0"/>
              <a:t> بوضع النحو وبخاصة بعد انتشار اللحن في قراءة القران الكريم على السنة بعض العرب والكثير من الاعاجم ولم يكتف العلماء بوضع النحو بل ذهبوا الى جمع الشواهد التي تثبت صحة ما ذهبوا اليه.</a:t>
            </a:r>
          </a:p>
          <a:p>
            <a:r>
              <a:rPr lang="ar-IQ" dirty="0"/>
              <a:t>2-الدافع الاجتماعي: ويأتي هذا الدافع مكملا للأول لان دخول الكثير من الناس في الدين الاسلامي ومن هؤلاء الاعاجم ممن أراد تعلم هذه اللغة ليقل الفارق الاجتماعي بينهم وبين العرب ورغبة العرب في الحفاظ على لغتهم فعلموها الى هؤلاء الداخلين في الدين الاسلامي وعندما يتعلم الناس اللغة فأول ما يتعلموا هو قواعدها.</a:t>
            </a:r>
          </a:p>
          <a:p>
            <a:endParaRPr lang="ar-IQ" dirty="0"/>
          </a:p>
        </p:txBody>
      </p:sp>
    </p:spTree>
    <p:extLst>
      <p:ext uri="{BB962C8B-B14F-4D97-AF65-F5344CB8AC3E}">
        <p14:creationId xmlns:p14="http://schemas.microsoft.com/office/powerpoint/2010/main" val="3032857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الدافع اللغوي والقومي</a:t>
            </a:r>
            <a:endParaRPr lang="ar-IQ" dirty="0"/>
          </a:p>
        </p:txBody>
      </p:sp>
      <p:sp>
        <p:nvSpPr>
          <p:cNvPr id="3" name="عنصر نائب للمحتوى 2"/>
          <p:cNvSpPr>
            <a:spLocks noGrp="1"/>
          </p:cNvSpPr>
          <p:nvPr>
            <p:ph idx="1"/>
          </p:nvPr>
        </p:nvSpPr>
        <p:spPr/>
        <p:txBody>
          <a:bodyPr>
            <a:normAutofit fontScale="85000" lnSpcReduction="10000"/>
          </a:bodyPr>
          <a:lstStyle/>
          <a:p>
            <a:r>
              <a:rPr lang="ar-IQ" dirty="0"/>
              <a:t>3-الدافع اللغوي القومي: كان في البلاد العربية عند نشوء اللحن ثلاث لغات متداولة وهي:</a:t>
            </a:r>
          </a:p>
          <a:p>
            <a:r>
              <a:rPr lang="ar-IQ" dirty="0"/>
              <a:t>أ-اللغة المحكية(</a:t>
            </a:r>
            <a:r>
              <a:rPr lang="ar-IQ" dirty="0" err="1"/>
              <a:t>اﻷدبية</a:t>
            </a:r>
            <a:r>
              <a:rPr lang="ar-IQ" dirty="0"/>
              <a:t>) لغة القران الكريم.</a:t>
            </a:r>
          </a:p>
          <a:p>
            <a:r>
              <a:rPr lang="ar-IQ" dirty="0"/>
              <a:t>ب-اللغة البدوية: وهي تراع قواعد الإعراب والفصاحة لهذا اهتم بها اللغويون.</a:t>
            </a:r>
          </a:p>
          <a:p>
            <a:r>
              <a:rPr lang="ar-IQ" dirty="0"/>
              <a:t>ج-لغة المدينة: وهي لغة مكة وأهل الشام او الحيرة ...الخ من المدن.</a:t>
            </a:r>
          </a:p>
          <a:p>
            <a:r>
              <a:rPr lang="ar-IQ"/>
              <a:t>واختلط اصحاب لغة المدينة مع الاعاجم لذا أرادوا ان يحافظوا على لغتهم الفصيحة لغة البادية فأرسلوا اولادهم للبادية لتعلمها حسب القواعد الصحيحة وتعد هذه اللغة هي رمزهم وفخرهم وعزتهم وفخرهم على الاقوام الاخرى وقد كرمها القران الكريم باختيارها لغة له.</a:t>
            </a:r>
          </a:p>
          <a:p>
            <a:endParaRPr lang="ar-IQ"/>
          </a:p>
        </p:txBody>
      </p:sp>
    </p:spTree>
    <p:extLst>
      <p:ext uri="{BB962C8B-B14F-4D97-AF65-F5344CB8AC3E}">
        <p14:creationId xmlns:p14="http://schemas.microsoft.com/office/powerpoint/2010/main" val="59512301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237</Words>
  <Application>Microsoft Office PowerPoint</Application>
  <PresentationFormat>عرض على الشاشة (3:4)‏</PresentationFormat>
  <Paragraphs>11</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الثامنة</vt:lpstr>
      <vt:lpstr>الدافع الديني والاجتماعي</vt:lpstr>
      <vt:lpstr>الدافع اللغوي والقومي</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dc:title>
  <dc:creator>Lenovo</dc:creator>
  <cp:lastModifiedBy>DR.Ahmed Saker 2O14</cp:lastModifiedBy>
  <cp:revision>1</cp:revision>
  <dcterms:created xsi:type="dcterms:W3CDTF">2018-12-13T11:28:19Z</dcterms:created>
  <dcterms:modified xsi:type="dcterms:W3CDTF">2018-12-13T11:33:14Z</dcterms:modified>
</cp:coreProperties>
</file>