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05/04/1440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 smtClean="0"/>
              <a:t>المحاضرة التاسعة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IQ" dirty="0" smtClean="0"/>
              <a:t>أبو الأسود الدؤلي وإسهاماته في بناء صرح النحو العربي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822430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أبو أسود وإسهاماته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ar-IQ" dirty="0"/>
              <a:t>-أبو </a:t>
            </a:r>
            <a:r>
              <a:rPr lang="ar-IQ" dirty="0" err="1"/>
              <a:t>اﻷسود</a:t>
            </a:r>
            <a:r>
              <a:rPr lang="ar-IQ" dirty="0"/>
              <a:t> الدؤلي (ت69هـ)</a:t>
            </a:r>
          </a:p>
          <a:p>
            <a:r>
              <a:rPr lang="ar-IQ" dirty="0"/>
              <a:t>هو ظالم بن عمرو بن سفيان الدؤلي ولد في الجاهلية وعاصر الرسول (ص)وصحب عليا (ع)وكان من أصحابه المقربين إليه ومن العاملين بتوجيهاته وهو أفصح الناس وكان عندما يسمع لحنا يقول: ((إني لأجد اللحن غمرا كغمر اللحم)).</a:t>
            </a:r>
          </a:p>
          <a:p>
            <a:r>
              <a:rPr lang="ar-IQ" dirty="0"/>
              <a:t>-جهوده</a:t>
            </a:r>
          </a:p>
          <a:p>
            <a:r>
              <a:rPr lang="ar-IQ" dirty="0"/>
              <a:t>-وضع نقط الاعراب (الحركات الاعرابية) في القران الكريم.</a:t>
            </a:r>
          </a:p>
          <a:p>
            <a:r>
              <a:rPr lang="ar-IQ" dirty="0"/>
              <a:t>-وضع بعض المصطلحات </a:t>
            </a:r>
            <a:r>
              <a:rPr lang="ar-IQ" dirty="0" err="1"/>
              <a:t>واﻷبواب</a:t>
            </a:r>
            <a:r>
              <a:rPr lang="ar-IQ" dirty="0"/>
              <a:t> النحوية.</a:t>
            </a:r>
          </a:p>
          <a:p>
            <a:r>
              <a:rPr lang="ar-IQ" dirty="0"/>
              <a:t>-ذكر بعض عوامل النحو. بل هو واضع النحو.</a:t>
            </a:r>
          </a:p>
          <a:p>
            <a:r>
              <a:rPr lang="ar-IQ" dirty="0"/>
              <a:t>-وضع بابي التعجب والاستفهام بعد سماعه قول ابنته (مر ذكره سابقا).</a:t>
            </a:r>
          </a:p>
          <a:p>
            <a:r>
              <a:rPr lang="ar-IQ" dirty="0"/>
              <a:t>وضع باب النعت بعد قولهم: (ان فرسي ضالعا) والصحيح (ان فرسي ضالع). -وضع باب النعت بعد </a:t>
            </a:r>
          </a:p>
          <a:p>
            <a:r>
              <a:rPr lang="ar-IQ" dirty="0"/>
              <a:t>-تصحيح بعض القراءات مثل قراءة (توفي ابانا وترك بنونا) وصححها بقوله:(توفي ابونا وترك بنينا) وقراءة (لا يأكله ألا الخاطبون) والصحيح (الخاطئون).</a:t>
            </a:r>
          </a:p>
          <a:p>
            <a:r>
              <a:rPr lang="ar-IQ"/>
              <a:t>-وضع باب الفاعل والتأنيث والاضافة عند سماعه (سقطت عصاتي) وليس هذا يدل على وضعه للمصطلحات وضعا كاملا بل اشار اليها اشارة بعضها بليغ والاخر طفيف.</a:t>
            </a:r>
          </a:p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800176008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</Words>
  <Application>Microsoft Office PowerPoint</Application>
  <PresentationFormat>عرض على الشاشة (3:4)‏</PresentationFormat>
  <Paragraphs>13</Paragraphs>
  <Slides>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سمة Office</vt:lpstr>
      <vt:lpstr>المحاضرة التاسعة</vt:lpstr>
      <vt:lpstr>أبو أسود وإسهاماته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التاسعة</dc:title>
  <cp:lastModifiedBy>DR.Ahmed Saker 2O14</cp:lastModifiedBy>
  <cp:revision>1</cp:revision>
  <dcterms:modified xsi:type="dcterms:W3CDTF">2018-12-13T11:35:57Z</dcterms:modified>
</cp:coreProperties>
</file>