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a:t>المحاضرة السادسة عشرة</a:t>
            </a:r>
          </a:p>
        </p:txBody>
      </p:sp>
      <p:sp>
        <p:nvSpPr>
          <p:cNvPr id="3" name="عنوان فرعي 2"/>
          <p:cNvSpPr>
            <a:spLocks noGrp="1"/>
          </p:cNvSpPr>
          <p:nvPr>
            <p:ph type="subTitle" idx="1"/>
          </p:nvPr>
        </p:nvSpPr>
        <p:spPr/>
        <p:txBody>
          <a:bodyPr/>
          <a:lstStyle/>
          <a:p>
            <a:r>
              <a:rPr lang="ar-IQ" dirty="0" smtClean="0"/>
              <a:t>مادة الكتاب وأسلوبه</a:t>
            </a:r>
            <a:endParaRPr lang="ar-IQ" dirty="0"/>
          </a:p>
        </p:txBody>
      </p:sp>
    </p:spTree>
    <p:extLst>
      <p:ext uri="{BB962C8B-B14F-4D97-AF65-F5344CB8AC3E}">
        <p14:creationId xmlns:p14="http://schemas.microsoft.com/office/powerpoint/2010/main" val="3417946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مادة الكتاب</a:t>
            </a:r>
            <a:endParaRPr lang="ar-IQ" dirty="0"/>
          </a:p>
        </p:txBody>
      </p:sp>
      <p:sp>
        <p:nvSpPr>
          <p:cNvPr id="3" name="عنصر نائب للمحتوى 2"/>
          <p:cNvSpPr>
            <a:spLocks noGrp="1"/>
          </p:cNvSpPr>
          <p:nvPr>
            <p:ph idx="1"/>
          </p:nvPr>
        </p:nvSpPr>
        <p:spPr/>
        <p:txBody>
          <a:bodyPr>
            <a:normAutofit fontScale="47500" lnSpcReduction="20000"/>
          </a:bodyPr>
          <a:lstStyle/>
          <a:p>
            <a:r>
              <a:rPr lang="ar-IQ" dirty="0"/>
              <a:t>مادة الكتاب:</a:t>
            </a:r>
          </a:p>
          <a:p>
            <a:r>
              <a:rPr lang="ar-IQ" dirty="0"/>
              <a:t>-ذكرنا ان مادة الكتاب هي النحو والصرف والصوت واللغة لكنه اهتم بالمسائل النحوية أكثر من الصرفية والصوتية.</a:t>
            </a:r>
          </a:p>
          <a:p>
            <a:r>
              <a:rPr lang="ar-IQ" dirty="0"/>
              <a:t>-بدا كتابه بمقدمات بديهية مثل الكلام وتقسيمه الى اسم وفعل وحرف وتقسيم الفعل الى ماض ومضارع وامر واستمر هذا التقسيم حتى إثر على كل مؤلفي النحو ومنهم ابن مالك في الفتية حيث بدأها بقوله:</a:t>
            </a:r>
          </a:p>
          <a:p>
            <a:r>
              <a:rPr lang="ar-IQ" dirty="0"/>
              <a:t>كلامنا لفظ مقيد ك(استقم)</a:t>
            </a:r>
          </a:p>
          <a:p>
            <a:r>
              <a:rPr lang="ar-IQ" dirty="0"/>
              <a:t>واسم وفعل ثم حرف الكلم</a:t>
            </a:r>
          </a:p>
          <a:p>
            <a:r>
              <a:rPr lang="ar-IQ" dirty="0"/>
              <a:t>-وجاء بعد المقدمات بعلامات الاعراب والبناء وعلامات الاعراب هي الرفع والجر والنصب والجزم والبناء هي الفتح والكسر والضم والوقف اي السكون.</a:t>
            </a:r>
          </a:p>
          <a:p>
            <a:r>
              <a:rPr lang="ar-IQ" dirty="0"/>
              <a:t>-وقسم الاس.</a:t>
            </a:r>
          </a:p>
          <a:p>
            <a:r>
              <a:rPr lang="ar-IQ" dirty="0"/>
              <a:t>ماء الى متمكنة اي معربة وغير متمكنة اي مبنية غير معربة وهذه الامور تدل على نظرية العامل التي تعنى بالإعراب وسبب الاسم المعرب هو العامل.</a:t>
            </a:r>
          </a:p>
          <a:p>
            <a:r>
              <a:rPr lang="ar-IQ" dirty="0"/>
              <a:t>-وعد الفعل المضارع من المعربات لأنه تتغير حركته حسب تغير العامل الذي يسبقه فالحركة هي إثر يجلبه العامل.</a:t>
            </a:r>
          </a:p>
          <a:p>
            <a:r>
              <a:rPr lang="ar-IQ" dirty="0"/>
              <a:t>-وذكر الاسماء المبنية وما مبنى مثل الأفعال الماضية وأفعال الأمر لأنها تلتزم أو أخرها حركة واحدة لا تتغير والإعراب يكون محليا اي حسب محل او موقع الفعل او الاسم المبني.</a:t>
            </a:r>
          </a:p>
          <a:p>
            <a:r>
              <a:rPr lang="ar-IQ" dirty="0"/>
              <a:t>-وذكر الاعراب بالحروف في باب الاسماء الخمسة والمثنى والجمع المذكر السالم.</a:t>
            </a:r>
          </a:p>
          <a:p>
            <a:r>
              <a:rPr lang="ar-IQ" dirty="0"/>
              <a:t>-ذكر علامات اعراب الفعل والفعل المضارع إذا لحقته علامة التثنية والجمع وبعدها الافعال الخمسة ثم تحدث عن الممنوع من الصرف (الممنوع عن التنوين).</a:t>
            </a:r>
          </a:p>
          <a:p>
            <a:r>
              <a:rPr lang="ar-IQ" dirty="0"/>
              <a:t>-ذكر بعض الاصول النحوية واللغوية مثل بعض الكلام أثقل من بعض فالأفعال أثقل من الأسماء لان الاسماء هي الاولى وهي اشد تمكنا ومعربة ويلحقها التنوين والجزم خاص بالأفعال وعلامته السكون على الاعم الاغلب.</a:t>
            </a:r>
          </a:p>
          <a:p>
            <a:endParaRPr lang="ar-IQ" dirty="0"/>
          </a:p>
        </p:txBody>
      </p:sp>
    </p:spTree>
    <p:extLst>
      <p:ext uri="{BB962C8B-B14F-4D97-AF65-F5344CB8AC3E}">
        <p14:creationId xmlns:p14="http://schemas.microsoft.com/office/powerpoint/2010/main" val="3694458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تكملة مادة الكتاب</a:t>
            </a:r>
            <a:endParaRPr lang="ar-IQ" dirty="0"/>
          </a:p>
        </p:txBody>
      </p:sp>
      <p:sp>
        <p:nvSpPr>
          <p:cNvPr id="3" name="عنصر نائب للمحتوى 2"/>
          <p:cNvSpPr>
            <a:spLocks noGrp="1"/>
          </p:cNvSpPr>
          <p:nvPr>
            <p:ph idx="1"/>
          </p:nvPr>
        </p:nvSpPr>
        <p:spPr/>
        <p:txBody>
          <a:bodyPr>
            <a:normAutofit fontScale="55000" lnSpcReduction="20000"/>
          </a:bodyPr>
          <a:lstStyle/>
          <a:p>
            <a:r>
              <a:rPr lang="ar-IQ" dirty="0"/>
              <a:t>-وتحدث عن النكرة والمعرفة وعنده النكرة أخص من المعرفة لأنها اشد تمكنا لان النكرة اول ثم تدخل عليها ال التعريف وأكثر الكلام يتصرف في النكرة والمذكر أخف من المؤنث لان المذكر اول وهذا الكلام كله على الممنوع من الصرف ليكون مدخلا اليه.</a:t>
            </a:r>
          </a:p>
          <a:p>
            <a:r>
              <a:rPr lang="ar-IQ" dirty="0"/>
              <a:t>-ذكر اركان الجملة العربية عن طريق (المسند والمسند اليه) او (المتلازمين)وهما المبتدأ والخبر والفعل والفاعل اي العامل والمعمول والمضاف </a:t>
            </a:r>
            <a:r>
              <a:rPr lang="ar-IQ" dirty="0" err="1"/>
              <a:t>والمضاف</a:t>
            </a:r>
            <a:r>
              <a:rPr lang="ar-IQ" dirty="0"/>
              <a:t> إليه.</a:t>
            </a:r>
          </a:p>
          <a:p>
            <a:r>
              <a:rPr lang="ar-IQ" dirty="0"/>
              <a:t>-وذكر بعض الموضوعات اللغوية الدلالية مثل (باب اللفظ للمعاني) مثل ما اتفق لفظه واختلف معناه (المشترك اللفظي) واتفق لفظه ومعناه (التضاد) وما اختلف لفظه واتفق معناه (الترادف).</a:t>
            </a:r>
          </a:p>
          <a:p>
            <a:r>
              <a:rPr lang="ar-IQ" dirty="0"/>
              <a:t>-ذكر بعض المحذوفات لعلل صوتية او صرفية او نحوية وانما لكثرة دورانها على الالسن.</a:t>
            </a:r>
          </a:p>
          <a:p>
            <a:r>
              <a:rPr lang="ar-IQ" dirty="0"/>
              <a:t>-باب الاستقامة من الكلام اي مصطلحات دلالية مثل (كلام مستقيم) اي صحيح القواعد خطأ في المعنى وكلام قبيح اي: كلام غير صحيح في القواعد ...الخ مثل (أتيتك غدا) صحيح القواعد خطأ في المعنى و(حملت الجبل) صحيح القواعد خطأ في المعنى فالجبل لا يحمل -باب في الشعر والضرورة الشعرية وتحدث عن الظروف والوصل والوقف وغيرها وكل هذه تعد مقدمات بدا سيبويه بها كتابه واما الابواب الحقيقة في النحو فبدأ بها على التسلسل وهي: باب الفاعل. والفعل اللازم. والمتعدي لمفعول واحد واثنين وثلاثة. وهكذا توالت بقية الموضوعات النحوية.</a:t>
            </a:r>
          </a:p>
          <a:p>
            <a:r>
              <a:rPr lang="ar-IQ" dirty="0"/>
              <a:t>-المسائل الصرفية. وجاءت بعد المسائل النحوية ثم بحث المسائل الصوتية وضمنها بباب (ما كان شاذا مما خففوا على السنتهم وليس بمطرد مثل قولهم :(بالعنبر) و(بالحارث) إي بنو الحارث وعلماء بنو فلان اي على الماء بنو فلان.</a:t>
            </a:r>
          </a:p>
          <a:p>
            <a:endParaRPr lang="ar-IQ" dirty="0"/>
          </a:p>
        </p:txBody>
      </p:sp>
    </p:spTree>
    <p:extLst>
      <p:ext uri="{BB962C8B-B14F-4D97-AF65-F5344CB8AC3E}">
        <p14:creationId xmlns:p14="http://schemas.microsoft.com/office/powerpoint/2010/main" val="2269315257"/>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523</Words>
  <Application>Microsoft Office PowerPoint</Application>
  <PresentationFormat>عرض على الشاشة (3:4)‏</PresentationFormat>
  <Paragraphs>23</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السادسة عشرة</vt:lpstr>
      <vt:lpstr>مادة الكتاب</vt:lpstr>
      <vt:lpstr>تكملة مادة الكتاب</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السادسة عشرة</dc:title>
  <dc:creator>Lenovo</dc:creator>
  <cp:lastModifiedBy>DR.Ahmed Saker 2O14</cp:lastModifiedBy>
  <cp:revision>1</cp:revision>
  <dcterms:created xsi:type="dcterms:W3CDTF">2018-12-13T12:09:10Z</dcterms:created>
  <dcterms:modified xsi:type="dcterms:W3CDTF">2018-12-13T12:13:22Z</dcterms:modified>
</cp:coreProperties>
</file>