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الثامنة عشرة</a:t>
            </a:r>
          </a:p>
        </p:txBody>
      </p:sp>
      <p:sp>
        <p:nvSpPr>
          <p:cNvPr id="3" name="عنوان فرعي 2"/>
          <p:cNvSpPr>
            <a:spLocks noGrp="1"/>
          </p:cNvSpPr>
          <p:nvPr>
            <p:ph type="subTitle" idx="1"/>
          </p:nvPr>
        </p:nvSpPr>
        <p:spPr/>
        <p:txBody>
          <a:bodyPr/>
          <a:lstStyle/>
          <a:p>
            <a:r>
              <a:rPr lang="ar-IQ" dirty="0" smtClean="0"/>
              <a:t>عنوان أبواب الكتاب ومصطلحاته</a:t>
            </a:r>
            <a:endParaRPr lang="ar-IQ" dirty="0"/>
          </a:p>
        </p:txBody>
      </p:sp>
    </p:spTree>
    <p:extLst>
      <p:ext uri="{BB962C8B-B14F-4D97-AF65-F5344CB8AC3E}">
        <p14:creationId xmlns:p14="http://schemas.microsoft.com/office/powerpoint/2010/main" val="2282985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عنوان أبواب كتاب سيبويه ومصطلحاته</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لم يكن هناك استقرار في المصطلح النحوي في عهد سيبويه لان عصره بداية التأليف النحوي وكل علم لا يعد علما أذا ما احتوى على مصطلحات والمصطلحات غير مستقرة في عهده لذا نجد بعض تسميات سيبويه مخالفة لما تعرف اليوم من مصطلحات مستقرة قد استقرت في عصور لاحقة لسيبويه</a:t>
            </a:r>
          </a:p>
          <a:p>
            <a:r>
              <a:rPr lang="ar-IQ" dirty="0"/>
              <a:t>ومر المصطلح النحوي عند سيبويه بثلاثة مراحل وهي:</a:t>
            </a:r>
          </a:p>
          <a:p>
            <a:r>
              <a:rPr lang="ar-IQ" dirty="0"/>
              <a:t>أولا-مرحلة المصطلحات غير المستقرة بدون تسمية المصطلحات وهذه المصطلحات غير واضحة ومثالها باب (ان واخواتها) وهذه التسمية للمتأخرين من النحاة وسماها سيبويه ب (باب الحروف الخمسة) ويقصد. (ان وكان وليت ولعل وأن) ويشبه عملها بعمل الافعال وشبه نصب (ان)لاسمها كما تنصب الفاظ العقود التمييز الذي بعدها عندما تقول: عشرون درهما فعشرون هي التي نصبت (درهما)وكل هذا الشرح الذي اختصرناه يذكره سيبويه ليضع حدا لان واخواتها.</a:t>
            </a:r>
          </a:p>
          <a:p>
            <a:r>
              <a:rPr lang="ar-IQ" dirty="0"/>
              <a:t>ومثال اخر على هذا النوع من مصطلحات باب (اسماء الافعال) وسماه هذا باب من الفعل سمي الفعل فيه بأسماء لم تؤخذ من الفعل الحادث.) وعقد لها بابا اخر وسماه (هذا باب من الفعل سمي الفعل فيه بأسماء مضافة ليست من امثلة الفعل الحادث ولكنها بمنزلة الاسماء المفردة التي كانت للفعل نحو(رويد)و(جهل)وعلى هذه الحالة باب (كان واخواتها) والفعل اللازم و(المبني للمجهول) و(الذي لم يسم فاعله).</a:t>
            </a:r>
          </a:p>
          <a:p>
            <a:r>
              <a:rPr lang="ar-IQ" dirty="0"/>
              <a:t>ثانيا: مرحلة المصطلحات الناضجة والقريبة الوضوح وبعض هذه الأبواب جاءت </a:t>
            </a:r>
            <a:r>
              <a:rPr lang="ar-IQ" dirty="0" err="1"/>
              <a:t>عنواناتها</a:t>
            </a:r>
            <a:r>
              <a:rPr lang="ar-IQ" dirty="0"/>
              <a:t> مختصرة مفهومة على هيئة عبارة ولم تستقر على تسمية مصطلح لها.</a:t>
            </a:r>
          </a:p>
          <a:p>
            <a:r>
              <a:rPr lang="ar-IQ" dirty="0"/>
              <a:t>ومثال هذه مصطلحات باب مفعول المطلق) وسماه (باب ما يكون من المصادر مفعولا) و (ظن واخواتها) سماها (باب الافعال التي تستعمل وتلغى) والاغراء والتحذير وسماها (باب ما يجري على الأمر والتحذير).</a:t>
            </a:r>
          </a:p>
          <a:p>
            <a:r>
              <a:rPr lang="ar-IQ" dirty="0"/>
              <a:t>ثالثا: مرحلة المصطلحات المتكاملة التي حدها سيبويه بمصطلحات بقيت الى عصرنا الحاضر مثل أبواب: الفاعل. النداء. الندبة. الترخيم. الامالة. الاضافة. والنسبة. والتصغير ويسميه (التحقير).</a:t>
            </a:r>
          </a:p>
          <a:p>
            <a:endParaRPr lang="ar-IQ" dirty="0"/>
          </a:p>
        </p:txBody>
      </p:sp>
    </p:spTree>
    <p:extLst>
      <p:ext uri="{BB962C8B-B14F-4D97-AF65-F5344CB8AC3E}">
        <p14:creationId xmlns:p14="http://schemas.microsoft.com/office/powerpoint/2010/main" val="19565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 مصطلحات الكتاب</a:t>
            </a:r>
            <a:endParaRPr lang="ar-IQ" dirty="0"/>
          </a:p>
        </p:txBody>
      </p:sp>
      <p:sp>
        <p:nvSpPr>
          <p:cNvPr id="3" name="عنصر نائب للمحتوى 2"/>
          <p:cNvSpPr>
            <a:spLocks noGrp="1"/>
          </p:cNvSpPr>
          <p:nvPr>
            <p:ph idx="1"/>
          </p:nvPr>
        </p:nvSpPr>
        <p:spPr/>
        <p:txBody>
          <a:bodyPr>
            <a:normAutofit fontScale="85000" lnSpcReduction="20000"/>
          </a:bodyPr>
          <a:lstStyle/>
          <a:p>
            <a:r>
              <a:rPr lang="ar-IQ" dirty="0"/>
              <a:t>علل: عدم استقرار مصطلحات الكتاب وأبوابه .</a:t>
            </a:r>
          </a:p>
          <a:p>
            <a:r>
              <a:rPr lang="ar-IQ"/>
              <a:t>الجواب: النحو لم يوضع قبل سيبويه الوضع النهائي وما زال النحو حديثا في عصره وبحوثه بحاجة الى استقرار ووضوح وان سيبويه لم يكن في نيته الاستقرار على هذا الكتاب بل كان ينوي اعادته لكن وفاته حالت دون ذلك ومع هذا صار الكتاب حجة ومنهجا للدارسين في عصره والعصور اللاحة ولابد لي ان اضيف شيئا كاستنتاج عقلي لقد درسنا في محاضران سابقة ان الخليل وضع ابواب النحو هو ومن سبقه من أساتذته وبعض النحاة في مرحلة نشأة النحو وعندما جاء (الكتاب)وهو اول كتاب نحوي يصل الينا فمن البديهي ان كل ما جاء به سيبويه من مصطلحات في الكتاب غير التي جاء بها الخليل وسابقيه تعد من وضع سيبويه اي ان سيبويه وضع اكثر مصطلحات النحو وربما اخذها من الخليل.</a:t>
            </a:r>
          </a:p>
          <a:p>
            <a:endParaRPr lang="ar-IQ" dirty="0"/>
          </a:p>
        </p:txBody>
      </p:sp>
    </p:spTree>
    <p:extLst>
      <p:ext uri="{BB962C8B-B14F-4D97-AF65-F5344CB8AC3E}">
        <p14:creationId xmlns:p14="http://schemas.microsoft.com/office/powerpoint/2010/main" val="3478663656"/>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448</Words>
  <Application>Microsoft Office PowerPoint</Application>
  <PresentationFormat>عرض على الشاشة (3:4)‏</PresentationFormat>
  <Paragraphs>13</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الثامنة عشرة</vt:lpstr>
      <vt:lpstr>عنوان أبواب كتاب سيبويه ومصطلحاته</vt:lpstr>
      <vt:lpstr>تكملة مصطلحات الكتاب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عشرة</dc:title>
  <cp:lastModifiedBy>DR.Ahmed Saker 2O14</cp:lastModifiedBy>
  <cp:revision>1</cp:revision>
  <dcterms:modified xsi:type="dcterms:W3CDTF">2018-12-13T12:20:40Z</dcterms:modified>
</cp:coreProperties>
</file>