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05/04/1440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05/04/1440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05/04/1440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a:t>المحاضرة التاسعة عشرة</a:t>
            </a:r>
          </a:p>
        </p:txBody>
      </p:sp>
      <p:sp>
        <p:nvSpPr>
          <p:cNvPr id="3" name="عنوان فرعي 2"/>
          <p:cNvSpPr>
            <a:spLocks noGrp="1"/>
          </p:cNvSpPr>
          <p:nvPr>
            <p:ph type="subTitle" idx="1"/>
          </p:nvPr>
        </p:nvSpPr>
        <p:spPr/>
        <p:txBody>
          <a:bodyPr/>
          <a:lstStyle/>
          <a:p>
            <a:r>
              <a:rPr lang="ar-IQ" dirty="0" smtClean="0"/>
              <a:t>المبرد وكتابه المقتضب</a:t>
            </a:r>
            <a:endParaRPr lang="ar-IQ" dirty="0"/>
          </a:p>
        </p:txBody>
      </p:sp>
    </p:spTree>
    <p:extLst>
      <p:ext uri="{BB962C8B-B14F-4D97-AF65-F5344CB8AC3E}">
        <p14:creationId xmlns:p14="http://schemas.microsoft.com/office/powerpoint/2010/main" val="2661245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حياة المبرد</a:t>
            </a:r>
            <a:endParaRPr lang="ar-IQ" dirty="0"/>
          </a:p>
        </p:txBody>
      </p:sp>
      <p:sp>
        <p:nvSpPr>
          <p:cNvPr id="3" name="عنصر نائب للمحتوى 2"/>
          <p:cNvSpPr>
            <a:spLocks noGrp="1"/>
          </p:cNvSpPr>
          <p:nvPr>
            <p:ph idx="1"/>
          </p:nvPr>
        </p:nvSpPr>
        <p:spPr/>
        <p:txBody>
          <a:bodyPr>
            <a:normAutofit fontScale="55000" lnSpcReduction="20000"/>
          </a:bodyPr>
          <a:lstStyle/>
          <a:p>
            <a:endParaRPr lang="ar-IQ" dirty="0"/>
          </a:p>
          <a:p>
            <a:r>
              <a:rPr lang="ar-IQ" dirty="0"/>
              <a:t>هو ابو العباس محمد بن يزيد بن عبد الاكبر الشمالي الازدي وابوه من اليمن وسكن البصرة ولد سنة(210هـ) وكان عالما في النحو والصرف واللغة وكان تلميذا للمازني والجرمي من بعد المازني وهو اخر ائمة النحو البصري المشهورين حسب رواية السيرافي في كتابه (اخبار النحويين البصريين) وايد هذا القول معظم من ترجم حياة المبرد حتى وصلت سمعته الى الخلفاء العباسيين الذين كان يدرس اولادهم ثعلب الكوفي ومن قبله الكسائي وكان ثعلب لا يخرج عن رأي الكسائي والفراء وإذا لم يكن لهما رأي في مسألة ما وسأل فيها قال: لا أدرى.</a:t>
            </a:r>
          </a:p>
          <a:p>
            <a:r>
              <a:rPr lang="ar-IQ" dirty="0"/>
              <a:t>وطلب المتوكل المبرد ليحكم في المسألة نحوية بينه وبين وزيره الفتح بن خاقان في قوله تعالى (وما يشعركم أنها إذا جاءت لا يؤمنون) حيث قرأ المتوكل بالفتح وابن خاقان بالكسر وهو الصحيح لأنها قراءة متواترة</a:t>
            </a:r>
          </a:p>
          <a:p>
            <a:r>
              <a:rPr lang="ar-IQ" dirty="0"/>
              <a:t>وظل ملازما للمتوكل في سامراء حتى قتل المتوكل عام (247هـ)فرحل الى بغداد وضاقت به الحال وقل رزقه فأراد طريقة لكي يتكسب بها في بغداد فاغتنم فرصة تجمع المصلين بعدة الصلاة الجمعة فاتفق مع احدهم ان يسأله في مسألة ما واخذ يرد الجواب ويرفع صوته وتجمع الناس من حوله واغضب هذا التجمع ثعلب فأرسل اليه الزجاج وابن الخياط لكي يحرجانه فلم يستطيعا وسأل الزجاج المبرد في اربعة عشرة مسألة فرد عليه واعجبه الرد الذي احس منه بذكاء المبرد لذا لزم الزجاج المبرد ولجأ اكثر طلاب ثعلب الى المبرد حتى زوج ابنة ثعلب ترك حلقة ثعلب وجاء يدرس في حلقة المبرد واعتمد المبرد على كتاب سيبويه ونقل نحو البصرة الى سامراء ومن ثم الى بغداد.</a:t>
            </a:r>
          </a:p>
          <a:p>
            <a:endParaRPr lang="ar-IQ" dirty="0"/>
          </a:p>
        </p:txBody>
      </p:sp>
    </p:spTree>
    <p:extLst>
      <p:ext uri="{BB962C8B-B14F-4D97-AF65-F5344CB8AC3E}">
        <p14:creationId xmlns:p14="http://schemas.microsoft.com/office/powerpoint/2010/main" val="2618848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كتاب المبرد المقتضب</a:t>
            </a:r>
            <a:endParaRPr lang="ar-IQ" dirty="0"/>
          </a:p>
        </p:txBody>
      </p:sp>
      <p:sp>
        <p:nvSpPr>
          <p:cNvPr id="3" name="عنصر نائب للمحتوى 2"/>
          <p:cNvSpPr>
            <a:spLocks noGrp="1"/>
          </p:cNvSpPr>
          <p:nvPr>
            <p:ph idx="1"/>
          </p:nvPr>
        </p:nvSpPr>
        <p:spPr/>
        <p:txBody>
          <a:bodyPr>
            <a:normAutofit fontScale="47500" lnSpcReduction="20000"/>
          </a:bodyPr>
          <a:lstStyle/>
          <a:p>
            <a:r>
              <a:rPr lang="ar-IQ" dirty="0"/>
              <a:t>المقتضب:</a:t>
            </a:r>
          </a:p>
          <a:p>
            <a:r>
              <a:rPr lang="ar-IQ" dirty="0"/>
              <a:t>هو اشهر كتاب نحوي ظهر بعد كتاب سيبويه في النحو والنحو البصري والف المبرد المقتضب مختصا بالنحو على عكس مؤلفاته الاخرى مثل (الفاضل)و (الكامل)وهما في مختلف علوم اللغة والادب والشعر وكان يميل في هذين الكتابين على المقتضب في ما يخص القضايا النحوية واعتمد المبرد على كتاب سيبويه في تأليفه للمقتضب وقد بين محقق المقتضب الأستاذ مجد عبد الخالق عظيمة هذا التشابه بين الكتاب والمقتضب فذكر نصوصا من كتاب سيبويه في هامش نحققه للمقتضب فبين التشابه والاختلاف بين الكتابين ودراستهما تعني دراسة النحو وتدرجه في القرنين الثاني والثالث ودراسة مصادر المقتضب تعد من الدراسات المقارنة حيث بلغت شواهد المقتضب الشعرية المأخوذة من الكتاب (380)شاهدا وبلغ التشابه بين المقتضب والكتاب في (150)شاهدا عرضها المحقق (عظيمة)واثبت المحقق إن أكثر الآراء المنسوبة للمبرد غير صحيحة.</a:t>
            </a:r>
          </a:p>
          <a:p>
            <a:r>
              <a:rPr lang="ar-IQ" dirty="0"/>
              <a:t>لان سيبويه كان متفقا بها مع المبرد والسبب في هذا هو تأليف المبرد لكتاب قبل تأليفه للمقتضب اسمه (مسائل الغلط) خالف فيه كل مسائل سيبويه وهو مفقود ثم ألف المقتضب بعد هذا الكتاب لكي يرد على نفسه في (مسائل الغلط) وهذا الكتاب مفقود.</a:t>
            </a:r>
          </a:p>
          <a:p>
            <a:r>
              <a:rPr lang="ar-IQ" dirty="0"/>
              <a:t>ومن شواهد المقتضب قول الشاعر:</a:t>
            </a:r>
          </a:p>
          <a:p>
            <a:r>
              <a:rPr lang="ar-IQ" dirty="0" err="1"/>
              <a:t>معاوى</a:t>
            </a:r>
            <a:r>
              <a:rPr lang="ar-IQ" dirty="0"/>
              <a:t>. إننا بشر فأسجح                       فلسنا بالجبال ولا الحد يدا</a:t>
            </a:r>
          </a:p>
          <a:p>
            <a:r>
              <a:rPr lang="ar-IQ" dirty="0"/>
              <a:t>موضع الشاهد (</a:t>
            </a:r>
            <a:r>
              <a:rPr lang="ar-IQ" dirty="0" err="1"/>
              <a:t>الحديدا</a:t>
            </a:r>
            <a:r>
              <a:rPr lang="ar-IQ"/>
              <a:t>) وهنا منصوب والمفروض إن يكون مجرورا معطوفا على الاسم المجرد الذي قبله وهو (بالجبال)لكن الشاعر نصبه عطفا على موضع او محل (الجبال)الذي يقع في محل نصب خبر ليس وهذا البيت وتوجهه رواه سيبويه وقال بعض النحاة ان المبرد في المقتضب لم يجزه بينما اثبت محقق المقتضب ان المبرد استشهد به ثلاث مرات في كتابه كما رواه سيبويه.</a:t>
            </a:r>
            <a:endParaRPr lang="ar-IQ" dirty="0"/>
          </a:p>
        </p:txBody>
      </p:sp>
    </p:spTree>
    <p:extLst>
      <p:ext uri="{BB962C8B-B14F-4D97-AF65-F5344CB8AC3E}">
        <p14:creationId xmlns:p14="http://schemas.microsoft.com/office/powerpoint/2010/main" val="2060069307"/>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515</Words>
  <Application>Microsoft Office PowerPoint</Application>
  <PresentationFormat>عرض على الشاشة (3:4)‏</PresentationFormat>
  <Paragraphs>14</Paragraphs>
  <Slides>3</Slides>
  <Notes>0</Notes>
  <HiddenSlides>0</HiddenSlides>
  <MMClips>0</MMClips>
  <ScaleCrop>false</ScaleCrop>
  <HeadingPairs>
    <vt:vector size="4" baseType="variant">
      <vt:variant>
        <vt:lpstr>نسق</vt:lpstr>
      </vt:variant>
      <vt:variant>
        <vt:i4>1</vt:i4>
      </vt:variant>
      <vt:variant>
        <vt:lpstr>عناوين الشرائح</vt:lpstr>
      </vt:variant>
      <vt:variant>
        <vt:i4>3</vt:i4>
      </vt:variant>
    </vt:vector>
  </HeadingPairs>
  <TitlesOfParts>
    <vt:vector size="4" baseType="lpstr">
      <vt:lpstr>سمة Office</vt:lpstr>
      <vt:lpstr>المحاضرة التاسعة عشرة</vt:lpstr>
      <vt:lpstr>حياة المبرد</vt:lpstr>
      <vt:lpstr>كتاب المبرد المقتضب</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التاسعة عشرة</dc:title>
  <dc:creator>Lenovo</dc:creator>
  <cp:lastModifiedBy>DR.Ahmed Saker 2O14</cp:lastModifiedBy>
  <cp:revision>1</cp:revision>
  <dcterms:created xsi:type="dcterms:W3CDTF">2018-12-13T12:20:46Z</dcterms:created>
  <dcterms:modified xsi:type="dcterms:W3CDTF">2018-12-13T12:23:28Z</dcterms:modified>
</cp:coreProperties>
</file>