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05/04/1440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05/04/1440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05/04/1440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IQ" dirty="0"/>
              <a:t>المحاضرة الحادية والعشرون</a:t>
            </a:r>
          </a:p>
        </p:txBody>
      </p:sp>
      <p:sp>
        <p:nvSpPr>
          <p:cNvPr id="3" name="عنوان فرعي 2"/>
          <p:cNvSpPr>
            <a:spLocks noGrp="1"/>
          </p:cNvSpPr>
          <p:nvPr>
            <p:ph type="subTitle" idx="1"/>
          </p:nvPr>
        </p:nvSpPr>
        <p:spPr/>
        <p:txBody>
          <a:bodyPr/>
          <a:lstStyle/>
          <a:p>
            <a:r>
              <a:rPr lang="ar-IQ" dirty="0" smtClean="0"/>
              <a:t>زمن تأليف المقتضب والفرق عن كتاب سيبويه</a:t>
            </a:r>
            <a:endParaRPr lang="ar-IQ" dirty="0"/>
          </a:p>
        </p:txBody>
      </p:sp>
    </p:spTree>
    <p:extLst>
      <p:ext uri="{BB962C8B-B14F-4D97-AF65-F5344CB8AC3E}">
        <p14:creationId xmlns:p14="http://schemas.microsoft.com/office/powerpoint/2010/main" val="3487508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زمن تأليف المقتضب</a:t>
            </a:r>
            <a:endParaRPr lang="ar-IQ" dirty="0"/>
          </a:p>
        </p:txBody>
      </p:sp>
      <p:sp>
        <p:nvSpPr>
          <p:cNvPr id="3" name="عنصر نائب للمحتوى 2"/>
          <p:cNvSpPr>
            <a:spLocks noGrp="1"/>
          </p:cNvSpPr>
          <p:nvPr>
            <p:ph idx="1"/>
          </p:nvPr>
        </p:nvSpPr>
        <p:spPr/>
        <p:txBody>
          <a:bodyPr>
            <a:normAutofit lnSpcReduction="10000"/>
          </a:bodyPr>
          <a:lstStyle/>
          <a:p>
            <a:r>
              <a:rPr lang="ar-IQ" dirty="0"/>
              <a:t>زمن تأليف المقتضب:</a:t>
            </a:r>
          </a:p>
          <a:p>
            <a:r>
              <a:rPr lang="ar-IQ" dirty="0"/>
              <a:t>إن زمن تأليف المقتضب غير معلوم وهذا واضح من طريقة عرضه ومناقشته وردوده على سيبويه، ونضجت آراؤه النحوية مع آراء سيبويه وتدريسه في بغداد كثر ما سمع من مسائل واطلاعه على نحو الكسائي والفرّاء والثعلب. وعرفوا آراءهم في مسائل اعترضوا بها على سيبويه , وكل هذا الجهد في المقتضب يدل على تأليفه بوقت متأخر من حياته وعلى هذا الرأي الاستاذ  عظيمة ( لم يكن من تأليف زمن الحداثة والصبا وإنما كان في زمن الشيخوخة).</a:t>
            </a:r>
          </a:p>
          <a:p>
            <a:endParaRPr lang="ar-IQ" dirty="0"/>
          </a:p>
          <a:p>
            <a:endParaRPr lang="ar-IQ" dirty="0"/>
          </a:p>
          <a:p>
            <a:endParaRPr lang="ar-IQ" dirty="0"/>
          </a:p>
          <a:p>
            <a:endParaRPr lang="ar-IQ" dirty="0"/>
          </a:p>
          <a:p>
            <a:endParaRPr lang="ar-IQ" dirty="0"/>
          </a:p>
        </p:txBody>
      </p:sp>
    </p:spTree>
    <p:extLst>
      <p:ext uri="{BB962C8B-B14F-4D97-AF65-F5344CB8AC3E}">
        <p14:creationId xmlns:p14="http://schemas.microsoft.com/office/powerpoint/2010/main" val="3484055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IQ" dirty="0"/>
              <a:t>ما هي ميزات المقتضب؟ وموقفه من مسائل سيبويه في كتابه</a:t>
            </a:r>
          </a:p>
        </p:txBody>
      </p:sp>
      <p:sp>
        <p:nvSpPr>
          <p:cNvPr id="3" name="عنصر نائب للمحتوى 2"/>
          <p:cNvSpPr>
            <a:spLocks noGrp="1"/>
          </p:cNvSpPr>
          <p:nvPr>
            <p:ph idx="1"/>
          </p:nvPr>
        </p:nvSpPr>
        <p:spPr/>
        <p:txBody>
          <a:bodyPr>
            <a:normAutofit fontScale="62500" lnSpcReduction="20000"/>
          </a:bodyPr>
          <a:lstStyle/>
          <a:p>
            <a:endParaRPr lang="ar-IQ" dirty="0"/>
          </a:p>
          <a:p>
            <a:r>
              <a:rPr lang="ar-IQ" dirty="0"/>
              <a:t>الجواب:</a:t>
            </a:r>
          </a:p>
          <a:p>
            <a:r>
              <a:rPr lang="ar-IQ" dirty="0"/>
              <a:t>تميز المقتضب بميزات عديدة من مسائل كتاب سيبويه، وهي: -</a:t>
            </a:r>
          </a:p>
          <a:p>
            <a:r>
              <a:rPr lang="ar-IQ" dirty="0"/>
              <a:t>1. لجأ الى اختصار عبارات سيبويه، ومع هذا الاختصار اضافة بعض العبارات وأخطأ في بعضها مثل (فعلل) في الصفة مثل: -</a:t>
            </a:r>
          </a:p>
          <a:p>
            <a:r>
              <a:rPr lang="ar-IQ" dirty="0" err="1"/>
              <a:t>قهلبس</a:t>
            </a:r>
            <a:r>
              <a:rPr lang="ar-IQ" dirty="0"/>
              <a:t>، </a:t>
            </a:r>
            <a:r>
              <a:rPr lang="ar-IQ" dirty="0" err="1"/>
              <a:t>جحمرش</a:t>
            </a:r>
            <a:r>
              <a:rPr lang="ar-IQ" dirty="0"/>
              <a:t>، </a:t>
            </a:r>
            <a:r>
              <a:rPr lang="ar-IQ" dirty="0" err="1"/>
              <a:t>صهصلق</a:t>
            </a:r>
            <a:r>
              <a:rPr lang="ar-IQ" dirty="0"/>
              <a:t> وهذه أمثلة سيبويه، ومثل المبرد </a:t>
            </a:r>
            <a:r>
              <a:rPr lang="ar-IQ" dirty="0" err="1"/>
              <a:t>بالامثلة</a:t>
            </a:r>
            <a:r>
              <a:rPr lang="ar-IQ" dirty="0"/>
              <a:t> ولكنه اضاف كلمة (</a:t>
            </a:r>
            <a:r>
              <a:rPr lang="ar-IQ" dirty="0" err="1"/>
              <a:t>نخورش</a:t>
            </a:r>
            <a:r>
              <a:rPr lang="ar-IQ" dirty="0"/>
              <a:t>) وأخطأها المحقق لأنها رباعية مزيدة بحرف.</a:t>
            </a:r>
          </a:p>
          <a:p>
            <a:r>
              <a:rPr lang="ar-IQ" dirty="0"/>
              <a:t>2. جاء </a:t>
            </a:r>
            <a:r>
              <a:rPr lang="ar-IQ" dirty="0" err="1"/>
              <a:t>بأراء</a:t>
            </a:r>
            <a:r>
              <a:rPr lang="ar-IQ" dirty="0"/>
              <a:t> سيبويه ولم يذكر أنها لسيبويه أو ينسبها إليه.</a:t>
            </a:r>
          </a:p>
          <a:p>
            <a:r>
              <a:rPr lang="ar-IQ" dirty="0"/>
              <a:t>3. تابع سيبويه في أحد قولين قال بهما في كتابه ولم يشر إلى الآخر.</a:t>
            </a:r>
          </a:p>
          <a:p>
            <a:r>
              <a:rPr lang="ar-IQ" dirty="0"/>
              <a:t>فقال النحويون أن المبرد خالف سيبويه ومن ذلك جعل علة منع الصرف في الصفات مثل عطشان وسكران متشابهة فالألف والنون لألف التأنيث الممدودة وحدد وجود هذا الشبه، أي سكران مثل حمراء وهو متابع له في هذا القول وظنوا أنه مخالف له.</a:t>
            </a:r>
          </a:p>
          <a:p>
            <a:r>
              <a:rPr lang="ar-IQ" dirty="0"/>
              <a:t>4. يذكر بعض الموضوعات في كتابه مرتين أو أكثر من ذلك فيأتي به مجملاً في موضع ومفصلاً في مواضع أخرى، مثال ذلك (إذا الفجائية) ويقال لها حرف مفاجئة ويأتي بعدها المبتدأ والخبر وكرر هذه المسالة أكثر من مرة في كتابه.</a:t>
            </a:r>
          </a:p>
          <a:p>
            <a:endParaRPr lang="ar-IQ" dirty="0"/>
          </a:p>
        </p:txBody>
      </p:sp>
    </p:spTree>
    <p:extLst>
      <p:ext uri="{BB962C8B-B14F-4D97-AF65-F5344CB8AC3E}">
        <p14:creationId xmlns:p14="http://schemas.microsoft.com/office/powerpoint/2010/main" val="4286240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منهج المبرد في كتابه</a:t>
            </a:r>
            <a:endParaRPr lang="ar-IQ" dirty="0"/>
          </a:p>
        </p:txBody>
      </p:sp>
      <p:sp>
        <p:nvSpPr>
          <p:cNvPr id="3" name="عنصر نائب للمحتوى 2"/>
          <p:cNvSpPr>
            <a:spLocks noGrp="1"/>
          </p:cNvSpPr>
          <p:nvPr>
            <p:ph idx="1"/>
          </p:nvPr>
        </p:nvSpPr>
        <p:spPr/>
        <p:txBody>
          <a:bodyPr>
            <a:normAutofit fontScale="85000" lnSpcReduction="20000"/>
          </a:bodyPr>
          <a:lstStyle/>
          <a:p>
            <a:r>
              <a:rPr lang="ar-IQ" dirty="0"/>
              <a:t>منهجــــــــــه:</a:t>
            </a:r>
          </a:p>
          <a:p>
            <a:r>
              <a:rPr lang="ar-IQ" dirty="0"/>
              <a:t>سار المبرد في (المقضب) على منهج سيبويه في (الكتاب) فبحث علوم اللغة: نحو وصرف وصوت، وبحث الكثير من المباحث النحوية.</a:t>
            </a:r>
          </a:p>
          <a:p>
            <a:r>
              <a:rPr lang="ar-IQ" dirty="0"/>
              <a:t>بحث في المسائل النحوية وكان أسلوبه فيها معقداً معتمدا ً على الفلسفة والمنطق أكثر من استخدام سيبويه واستخدم القياس والتعليل كثيرا ً.</a:t>
            </a:r>
          </a:p>
          <a:p>
            <a:r>
              <a:rPr lang="ar-IQ" dirty="0"/>
              <a:t>بحث في الموضوعات الصرفية، المجرد والمزيد وابنيتها في الأسماء والافعال والصحيح والمعتل وتحدث عن المشتقات، والاعلال والابدال.</a:t>
            </a:r>
          </a:p>
          <a:p>
            <a:r>
              <a:rPr lang="ar-IQ" dirty="0"/>
              <a:t>بحث في المسائل الصوتية، الادغام ومخارج الحروف، وفي الفعل وفي الكلمة والكلمتين والاعلال، والابدال وفي حروف العلة.</a:t>
            </a:r>
          </a:p>
          <a:p>
            <a:r>
              <a:rPr lang="ar-IQ" dirty="0"/>
              <a:t>وعن طرق عرض منهج المقتضب نعقد موازنة بين كتابي (المقضب) و (الكتاب).</a:t>
            </a:r>
          </a:p>
          <a:p>
            <a:endParaRPr lang="ar-IQ" dirty="0"/>
          </a:p>
        </p:txBody>
      </p:sp>
    </p:spTree>
    <p:extLst>
      <p:ext uri="{BB962C8B-B14F-4D97-AF65-F5344CB8AC3E}">
        <p14:creationId xmlns:p14="http://schemas.microsoft.com/office/powerpoint/2010/main" val="3421675180"/>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400</Words>
  <Application>Microsoft Office PowerPoint</Application>
  <PresentationFormat>عرض على الشاشة (3:4)‏</PresentationFormat>
  <Paragraphs>25</Paragraphs>
  <Slides>4</Slides>
  <Notes>0</Notes>
  <HiddenSlides>0</HiddenSlides>
  <MMClips>0</MMClips>
  <ScaleCrop>false</ScaleCrop>
  <HeadingPairs>
    <vt:vector size="4" baseType="variant">
      <vt:variant>
        <vt:lpstr>نسق</vt:lpstr>
      </vt:variant>
      <vt:variant>
        <vt:i4>1</vt:i4>
      </vt:variant>
      <vt:variant>
        <vt:lpstr>عناوين الشرائح</vt:lpstr>
      </vt:variant>
      <vt:variant>
        <vt:i4>4</vt:i4>
      </vt:variant>
    </vt:vector>
  </HeadingPairs>
  <TitlesOfParts>
    <vt:vector size="5" baseType="lpstr">
      <vt:lpstr>سمة Office</vt:lpstr>
      <vt:lpstr>المحاضرة الحادية والعشرون</vt:lpstr>
      <vt:lpstr>زمن تأليف المقتضب</vt:lpstr>
      <vt:lpstr>ما هي ميزات المقتضب؟ وموقفه من مسائل سيبويه في كتابه</vt:lpstr>
      <vt:lpstr>منهج المبرد في كتابه</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الحادية والعشرون</dc:title>
  <dc:creator>Lenovo</dc:creator>
  <cp:lastModifiedBy>DR.Ahmed Saker 2O14</cp:lastModifiedBy>
  <cp:revision>1</cp:revision>
  <dcterms:created xsi:type="dcterms:W3CDTF">2018-12-13T12:26:05Z</dcterms:created>
  <dcterms:modified xsi:type="dcterms:W3CDTF">2018-12-13T12:31:29Z</dcterms:modified>
</cp:coreProperties>
</file>