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الثالثة والعشرون</a:t>
            </a:r>
          </a:p>
        </p:txBody>
      </p:sp>
      <p:sp>
        <p:nvSpPr>
          <p:cNvPr id="3" name="عنوان فرعي 2"/>
          <p:cNvSpPr>
            <a:spLocks noGrp="1"/>
          </p:cNvSpPr>
          <p:nvPr>
            <p:ph type="subTitle" idx="1"/>
          </p:nvPr>
        </p:nvSpPr>
        <p:spPr/>
        <p:txBody>
          <a:bodyPr/>
          <a:lstStyle/>
          <a:p>
            <a:r>
              <a:rPr lang="ar-IQ" dirty="0"/>
              <a:t>س: ما هو موقف المبرد من قراءات؟</a:t>
            </a:r>
          </a:p>
        </p:txBody>
      </p:sp>
    </p:spTree>
    <p:extLst>
      <p:ext uri="{BB962C8B-B14F-4D97-AF65-F5344CB8AC3E}">
        <p14:creationId xmlns:p14="http://schemas.microsoft.com/office/powerpoint/2010/main" val="1422223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smtClean="0"/>
              <a:t>موقف المبرد من القراءات القرآنية والحديث النبوي والشعر العربي</a:t>
            </a:r>
            <a:endParaRPr lang="ar-IQ" dirty="0"/>
          </a:p>
        </p:txBody>
      </p:sp>
      <p:sp>
        <p:nvSpPr>
          <p:cNvPr id="3" name="عنصر نائب للمحتوى 2"/>
          <p:cNvSpPr>
            <a:spLocks noGrp="1"/>
          </p:cNvSpPr>
          <p:nvPr>
            <p:ph idx="1"/>
          </p:nvPr>
        </p:nvSpPr>
        <p:spPr/>
        <p:txBody>
          <a:bodyPr>
            <a:normAutofit fontScale="62500" lnSpcReduction="20000"/>
          </a:bodyPr>
          <a:lstStyle/>
          <a:p>
            <a:r>
              <a:rPr lang="ar-IQ" dirty="0"/>
              <a:t>ج/ لقد اتبع المبرد نحاة البصرة الأوائل في تخطئة القراءات حيث خطّأ المبرد الكثير من القراءات بل كفرها! واتبع في هذا أيضا أئمة المدرسة الكوفية ولاسيما الكسائي واتبع في هذا اساتذة المازني والذي ختم كتابه (التصريف) بهذه الحملة الآثمة على القراءات والطعن والسخرية من القراءة ولم يخطئ سيبويه والخليل القراءات، بل وضع سيبويه بعض القواعد لما يجوز في اللغة من همزة وادغام وما شابه ذلك، وهذا </a:t>
            </a:r>
            <a:r>
              <a:rPr lang="ar-IQ" dirty="0" err="1"/>
              <a:t>ماذكره</a:t>
            </a:r>
            <a:r>
              <a:rPr lang="ar-IQ" dirty="0"/>
              <a:t> محقق المقتضب محمد عبد الخالق عظيمة</a:t>
            </a:r>
            <a:r>
              <a:rPr lang="ar-IQ" dirty="0" smtClean="0"/>
              <a:t>.</a:t>
            </a:r>
            <a:endParaRPr lang="ar-IQ" dirty="0"/>
          </a:p>
          <a:p>
            <a:endParaRPr lang="ar-IQ" dirty="0"/>
          </a:p>
          <a:p>
            <a:r>
              <a:rPr lang="ar-IQ" dirty="0"/>
              <a:t>الاحتجاج بكلام العرب والشعر: _</a:t>
            </a:r>
          </a:p>
          <a:p>
            <a:endParaRPr lang="ar-IQ" dirty="0"/>
          </a:p>
          <a:p>
            <a:r>
              <a:rPr lang="ar-IQ" dirty="0"/>
              <a:t>       ذكرنا شواهد القرآن وقراءاته في المقتضب وكلام العرب من نثر وشعر أيضاً من شواهد المقتضب، واتبع البصريين في الاحتجاج وأصوله فقد احتج بشعر </a:t>
            </a:r>
            <a:r>
              <a:rPr lang="ar-IQ" dirty="0" err="1"/>
              <a:t>الجاهيين</a:t>
            </a:r>
            <a:r>
              <a:rPr lang="ar-IQ" dirty="0"/>
              <a:t> والمخضرمين والاسلاميين وكان </a:t>
            </a:r>
            <a:r>
              <a:rPr lang="ar-IQ" dirty="0" err="1"/>
              <a:t>ىخر</a:t>
            </a:r>
            <a:r>
              <a:rPr lang="ar-IQ" dirty="0"/>
              <a:t> من احتج بهم جرير والفرزدق والأخطل ومن طبقتهم.</a:t>
            </a:r>
          </a:p>
          <a:p>
            <a:endParaRPr lang="ar-IQ" dirty="0"/>
          </a:p>
          <a:p>
            <a:r>
              <a:rPr lang="ar-IQ" dirty="0"/>
              <a:t>الاحتجاج بالحديث الشريف:</a:t>
            </a:r>
          </a:p>
          <a:p>
            <a:r>
              <a:rPr lang="ar-IQ" dirty="0"/>
              <a:t>       لم يحتج إلا بحديث واحد ولم ينسبه للرسول (ص) ومن الأحاديث التي ذكرها في المقتضب (العين وكاء السه) وموقف المبرد من الاحتجاج بالحديث ضعيف وهو موقف عامة النحاة إلا بعض النحاة المتأخرين وبخاصة الأندلسيين الذين استشهدوا بالحديث.</a:t>
            </a:r>
          </a:p>
          <a:p>
            <a:endParaRPr lang="ar-IQ" dirty="0"/>
          </a:p>
        </p:txBody>
      </p:sp>
    </p:spTree>
    <p:extLst>
      <p:ext uri="{BB962C8B-B14F-4D97-AF65-F5344CB8AC3E}">
        <p14:creationId xmlns:p14="http://schemas.microsoft.com/office/powerpoint/2010/main" val="1225620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مصطلحات كتاب المقتضب</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 مصطلحات المقتضب:</a:t>
            </a:r>
          </a:p>
          <a:p>
            <a:r>
              <a:rPr lang="ar-IQ" dirty="0"/>
              <a:t>      إن المبرد بصري المذهب ونحوه بصري ومصطلحاته في الأعم الأغلب بصرية </a:t>
            </a:r>
          </a:p>
          <a:p>
            <a:r>
              <a:rPr lang="ar-IQ" dirty="0"/>
              <a:t>انفرد ببعض المصطلحات الخاصة به فهي </a:t>
            </a:r>
            <a:r>
              <a:rPr lang="ar-IQ" dirty="0" err="1"/>
              <a:t>لاتنتمي</a:t>
            </a:r>
            <a:r>
              <a:rPr lang="ar-IQ" dirty="0"/>
              <a:t> إلى مدرسة كوفية أو بصرية مثل.</a:t>
            </a:r>
          </a:p>
          <a:p>
            <a:endParaRPr lang="ar-IQ" dirty="0"/>
          </a:p>
          <a:p>
            <a:r>
              <a:rPr lang="ar-IQ" dirty="0"/>
              <a:t>المبرد	المصطلحات</a:t>
            </a:r>
          </a:p>
          <a:p>
            <a:r>
              <a:rPr lang="ar-IQ" dirty="0"/>
              <a:t>المفعول فيه 	الحال</a:t>
            </a:r>
          </a:p>
          <a:p>
            <a:r>
              <a:rPr lang="ar-IQ" dirty="0"/>
              <a:t>الصفة 	الضمير المنفصل</a:t>
            </a:r>
          </a:p>
          <a:p>
            <a:r>
              <a:rPr lang="ar-IQ" dirty="0"/>
              <a:t>(الضمير)	المؤكد المتصل (مثل إنها هي الجنة)</a:t>
            </a:r>
          </a:p>
          <a:p>
            <a:r>
              <a:rPr lang="ar-IQ" dirty="0"/>
              <a:t>الخبر 	جواب الشرط</a:t>
            </a:r>
          </a:p>
          <a:p>
            <a:r>
              <a:rPr lang="ar-IQ" dirty="0"/>
              <a:t>النعت	التوكيد المعنوي</a:t>
            </a:r>
          </a:p>
          <a:p>
            <a:r>
              <a:rPr lang="ar-IQ" dirty="0"/>
              <a:t>النفي	النهي</a:t>
            </a:r>
          </a:p>
          <a:p>
            <a:r>
              <a:rPr lang="ar-IQ" dirty="0"/>
              <a:t>الألف	الهمزة</a:t>
            </a:r>
          </a:p>
          <a:p>
            <a:r>
              <a:rPr lang="ar-IQ" dirty="0"/>
              <a:t>حرف حي كما سماه سيبويه	الحرف المتحرك </a:t>
            </a:r>
          </a:p>
          <a:p>
            <a:r>
              <a:rPr lang="ar-IQ" dirty="0"/>
              <a:t>حرف ميت وغير متحرك عند سيبويه وغير موجود	الحرف الساكن</a:t>
            </a:r>
          </a:p>
          <a:p>
            <a:endParaRPr lang="ar-IQ" dirty="0"/>
          </a:p>
          <a:p>
            <a:r>
              <a:rPr lang="ar-IQ" dirty="0"/>
              <a:t>     لم يرد لمصطلحات الكوفيين ذكر في المقتضب، ولم يصرح بذكر اسمهم إلا في موضع واحد وعاصر أحد شيوخهم ثعلب ونافسه وله مناقشة معه في (اعراب الاسماء الستة) التي يرى الكوفيين بانها معربة من مكانين ويرى المبر والبصريون بانها أعربت بالحركات نيابةً عن الحروف واستخدام عبارات مثل (قوم من النحويين) و (زعم النحويون) </a:t>
            </a:r>
            <a:r>
              <a:rPr lang="ar-IQ" dirty="0" err="1"/>
              <a:t>ولانعرف</a:t>
            </a:r>
            <a:r>
              <a:rPr lang="ar-IQ" dirty="0"/>
              <a:t> هل المقصود بهم الكوفيين. </a:t>
            </a:r>
          </a:p>
          <a:p>
            <a:endParaRPr lang="ar-IQ"/>
          </a:p>
          <a:p>
            <a:endParaRPr lang="ar-IQ"/>
          </a:p>
        </p:txBody>
      </p:sp>
    </p:spTree>
    <p:extLst>
      <p:ext uri="{BB962C8B-B14F-4D97-AF65-F5344CB8AC3E}">
        <p14:creationId xmlns:p14="http://schemas.microsoft.com/office/powerpoint/2010/main" val="253913394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Words>
  <Application>Microsoft Office PowerPoint</Application>
  <PresentationFormat>عرض على الشاشة (3:4)‏</PresentationFormat>
  <Paragraphs>28</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الثالثة والعشرون</vt:lpstr>
      <vt:lpstr>موقف المبرد من القراءات القرآنية والحديث النبوي والشعر العربي</vt:lpstr>
      <vt:lpstr>مصطلحات كتاب المقتضب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والعشرون</dc:title>
  <cp:lastModifiedBy>DR.Ahmed Saker 2O14</cp:lastModifiedBy>
  <cp:revision>1</cp:revision>
  <dcterms:modified xsi:type="dcterms:W3CDTF">2018-12-13T12:42:30Z</dcterms:modified>
</cp:coreProperties>
</file>