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a:t>
            </a:r>
            <a:r>
              <a:rPr lang="ar-IQ" dirty="0"/>
              <a:t>الخامسة والعشرون</a:t>
            </a:r>
          </a:p>
        </p:txBody>
      </p:sp>
      <p:sp>
        <p:nvSpPr>
          <p:cNvPr id="3" name="عنوان فرعي 2"/>
          <p:cNvSpPr>
            <a:spLocks noGrp="1"/>
          </p:cNvSpPr>
          <p:nvPr>
            <p:ph type="subTitle" idx="1"/>
          </p:nvPr>
        </p:nvSpPr>
        <p:spPr/>
        <p:txBody>
          <a:bodyPr/>
          <a:lstStyle/>
          <a:p>
            <a:r>
              <a:rPr lang="ar-IQ" dirty="0" smtClean="0"/>
              <a:t>مدرسة الكوفة ومنهجها في النحو واللغة</a:t>
            </a:r>
            <a:endParaRPr lang="ar-IQ" dirty="0"/>
          </a:p>
        </p:txBody>
      </p:sp>
    </p:spTree>
    <p:extLst>
      <p:ext uri="{BB962C8B-B14F-4D97-AF65-F5344CB8AC3E}">
        <p14:creationId xmlns:p14="http://schemas.microsoft.com/office/powerpoint/2010/main" val="4108640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a:t>مدرسة الكوفة ومنهجها في النحو واللغة</a:t>
            </a:r>
            <a:br>
              <a:rPr lang="ar-IQ" dirty="0"/>
            </a:br>
            <a:endParaRPr lang="ar-IQ" dirty="0"/>
          </a:p>
        </p:txBody>
      </p:sp>
      <p:sp>
        <p:nvSpPr>
          <p:cNvPr id="3" name="عنصر نائب للمحتوى 2"/>
          <p:cNvSpPr>
            <a:spLocks noGrp="1"/>
          </p:cNvSpPr>
          <p:nvPr>
            <p:ph idx="1"/>
          </p:nvPr>
        </p:nvSpPr>
        <p:spPr/>
        <p:txBody>
          <a:bodyPr>
            <a:normAutofit fontScale="62500" lnSpcReduction="20000"/>
          </a:bodyPr>
          <a:lstStyle/>
          <a:p>
            <a:endParaRPr lang="ar-IQ" dirty="0"/>
          </a:p>
          <a:p>
            <a:r>
              <a:rPr lang="ar-IQ" dirty="0"/>
              <a:t>الكــــــوفــــــــــة: </a:t>
            </a:r>
          </a:p>
          <a:p>
            <a:r>
              <a:rPr lang="ar-IQ" dirty="0"/>
              <a:t>بنى سعد بن ابي وقاص الكوفة في سنة (17 هــ) ومعنى الكوفة هو قوله: -للجيش تكوفوا هنا أي تجمعوا هنا وسبب الاختيار للكوفة كمدينة هو </a:t>
            </a:r>
          </a:p>
          <a:p>
            <a:r>
              <a:rPr lang="ar-IQ" dirty="0"/>
              <a:t>اولاً :- حربي: وقوعها على الفرات </a:t>
            </a:r>
          </a:p>
          <a:p>
            <a:r>
              <a:rPr lang="ar-IQ" dirty="0"/>
              <a:t>ثانيا: جغرافي : وقوعها على أطراف الصحراء العربية لأن بيئتها تشبه بيئة الحجاز واليمن ، وبنيت من الطين والقصب وبنوا أول ما بنوا المسجد الجامع ودار الامارة ،واخذ أهل اليمن الجانب الشرقي </a:t>
            </a:r>
            <a:r>
              <a:rPr lang="ar-IQ" dirty="0" err="1"/>
              <a:t>والنزاريون</a:t>
            </a:r>
            <a:r>
              <a:rPr lang="ar-IQ" dirty="0"/>
              <a:t> الجانب الغربي وهذه اهم القبائل المحاربة في الجيش الاسلامي ، وقديما إذا قالو العراق فيقصدون البصرة والكوفة وهما المدينتان اللتان كانتا تمثلان الحضارة في العراق والوطن العربي </a:t>
            </a:r>
            <a:r>
              <a:rPr lang="ar-IQ" dirty="0" err="1"/>
              <a:t>وبدات</a:t>
            </a:r>
            <a:r>
              <a:rPr lang="ar-IQ" dirty="0"/>
              <a:t> الكوفة تنشا واول شيء تنشا فيها هو الشعر عن طريق المناظرات بين القبائل ولما بويع الامام علي بن ابي طالب(ع) كخليفة </a:t>
            </a:r>
            <a:r>
              <a:rPr lang="ar-IQ" dirty="0" err="1"/>
              <a:t>للمسملين</a:t>
            </a:r>
            <a:r>
              <a:rPr lang="ar-IQ" dirty="0"/>
              <a:t> أتخذ الكوفة عاصمة له ، وبعد وفاة الامام علي قامت ثورات كثيرة ضد الامويين حتى تغلب الخلافة إلى بغداد وانشئت الكوفة على أطراف الصحراء ، مما جعلها كملتقى للقبائل العربية القادمة من الحجاز واليمن ونزل في الكوفة عدد من الصحابة الأجلاء ومنهم شهد بدرا ، وهم كل من عمار بن ياسر وعبد الله بن مسعود واللذان بعثهما عمر </a:t>
            </a:r>
            <a:r>
              <a:rPr lang="ar-IQ" dirty="0" smtClean="0"/>
              <a:t>الى </a:t>
            </a:r>
            <a:r>
              <a:rPr lang="ar-IQ" dirty="0"/>
              <a:t>الكوفة وكان عمار أمير وعبد الله بن مسعود مؤذناً ووزيرا .</a:t>
            </a:r>
          </a:p>
          <a:p>
            <a:endParaRPr lang="ar-IQ" dirty="0"/>
          </a:p>
        </p:txBody>
      </p:sp>
    </p:spTree>
    <p:extLst>
      <p:ext uri="{BB962C8B-B14F-4D97-AF65-F5344CB8AC3E}">
        <p14:creationId xmlns:p14="http://schemas.microsoft.com/office/powerpoint/2010/main" val="56926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مدينة الكوفة</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مراكز الثقافة في الكوفة: </a:t>
            </a:r>
          </a:p>
          <a:p>
            <a:r>
              <a:rPr lang="ar-IQ" dirty="0"/>
              <a:t> ساعدت الكوفة على نشر الكثير من علوم اللغة والأدب والشعر والدين والحديث. الخ من العلوم وكان من أشهر المراكز التي ساعدت في نشر حركة الثقافة هي:</a:t>
            </a:r>
          </a:p>
          <a:p>
            <a:endParaRPr lang="ar-IQ" dirty="0"/>
          </a:p>
          <a:p>
            <a:r>
              <a:rPr lang="ar-IQ" dirty="0"/>
              <a:t> 1. مسجد الكوفة:</a:t>
            </a:r>
          </a:p>
          <a:p>
            <a:r>
              <a:rPr lang="ar-IQ" dirty="0"/>
              <a:t>          وهو أكبر معاهد العلم فيها وهو ليس للصلاة فقط بل كانت تعقد فيه مجالس من علوم الدين من فقه وحديث وتعلم </a:t>
            </a:r>
            <a:r>
              <a:rPr lang="ar-IQ" dirty="0" err="1"/>
              <a:t>الرآن</a:t>
            </a:r>
            <a:r>
              <a:rPr lang="ar-IQ" dirty="0"/>
              <a:t> وقراءاته ودراسة الشعر واللغة والأدب والنقد وجاء في الأغاني: إن ابن زياد وحمادة الراوي اجتمعا في مسجد الكوفة للتذاكر في أشعار العرب ومن هذا نجد أن مسجد الكوفة له الأثر في أثراء الحركة العلمية في المدينة</a:t>
            </a:r>
            <a:r>
              <a:rPr lang="ar-IQ" dirty="0" smtClean="0"/>
              <a:t>.</a:t>
            </a:r>
            <a:endParaRPr lang="ar-IQ" dirty="0"/>
          </a:p>
          <a:p>
            <a:r>
              <a:rPr lang="ar-IQ" dirty="0"/>
              <a:t>2-دور الأمراء والوزراء والأغنياء من أهل الكوفة: كان دور الاغنياء في الكوفة واضحاً في تطور الحركة العلمية عن طريق تحويل بيوتهم إلى مدارس لتعليم أولادهم على أيدي بعض العلماء مثل شرقي بن القطامي (أبي معاوية التميمي النحوي) اللذين شاركا في تعليم أولاد وجهاء الكوفة.</a:t>
            </a:r>
          </a:p>
          <a:p>
            <a:r>
              <a:rPr lang="ar-IQ" dirty="0"/>
              <a:t>3-مجلس المناظرة: </a:t>
            </a:r>
          </a:p>
          <a:p>
            <a:r>
              <a:rPr lang="ar-IQ" dirty="0"/>
              <a:t>كان لمجالس المناظرة التي يعقدها </a:t>
            </a:r>
            <a:r>
              <a:rPr lang="ar-IQ" dirty="0" err="1"/>
              <a:t>المتاظرون</a:t>
            </a:r>
            <a:r>
              <a:rPr lang="ar-IQ" dirty="0"/>
              <a:t> سواء أكانوا فقهاء او شعراء أو نحاة أم لغويين أكبر الأثر في نشر الثقافة. وهذه المجالس كانت بين علماء الدين فيما بينهم، بين اللغويين فيما بينهم وحتى في مجالس الوزراء والقادة، وكان أبو جعفر </a:t>
            </a:r>
            <a:r>
              <a:rPr lang="ar-IQ" dirty="0" err="1"/>
              <a:t>الرؤاسي</a:t>
            </a:r>
            <a:r>
              <a:rPr lang="ar-IQ" dirty="0"/>
              <a:t> (ت 190هــ) والكسائي (ت189هــ) قد رحلا كثيرا إلى البصرة لملاقاة الخليل وسمعا منه ونظراه وذهبا إلى البداية لسماع لغة الأعراب ومناقشتهم وشارك الكسائي في مناقشات حلقة يونس وكما فعل أبو معاوية شيبان الذي أخذ النحو عن الخليل ورحل إلى الكوفة فنشر النحو البصري بين الدارسين وكانت الكوفة قد اشتهرت بالراوية رواية الشعر والفقه وعلوم القرآن والقراءات.</a:t>
            </a:r>
          </a:p>
          <a:p>
            <a:endParaRPr lang="ar-IQ" dirty="0"/>
          </a:p>
        </p:txBody>
      </p:sp>
    </p:spTree>
    <p:extLst>
      <p:ext uri="{BB962C8B-B14F-4D97-AF65-F5344CB8AC3E}">
        <p14:creationId xmlns:p14="http://schemas.microsoft.com/office/powerpoint/2010/main" val="388285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نشأة النحو الكوفي وأوائل رجاله</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نشأة النحو الكوفي وأوائل رجاله:</a:t>
            </a:r>
          </a:p>
          <a:p>
            <a:r>
              <a:rPr lang="ar-IQ" dirty="0"/>
              <a:t>     اعترف </a:t>
            </a:r>
            <a:r>
              <a:rPr lang="ar-IQ" dirty="0" err="1"/>
              <a:t>مؤرخوا</a:t>
            </a:r>
            <a:r>
              <a:rPr lang="ar-IQ" dirty="0"/>
              <a:t> النحو قديما وحديثا ً بالمدرسة الكوفية والنحو الكوفي من العرب والمستشرقين، وحتى الذين لم يؤرخوا إلا للنحو الصري مثل السيرافي في(أخبار النحويين البصريين) ذكر المدرسة الكوفية ولاسما الكسائي والفراء ومن المحدثين الكثير من أثبت وجود المدرسة البصرية ،وهناك من شك بوجود مدرسة كوفية مثل (جر تولد فابل) وتابعه كاتب مادة (ثعلب في دائرة المعارف) الاسلامية و(بروكلمان) في كتابه (تاريخ الشعوب الاسلامية وعلل جو تولد فابل عدم اعترافه بوجود مدرسة كوفية ،كثرة الخلافات بين الكسائي والفراء واتباعهما ليونس وهو بصري .</a:t>
            </a:r>
          </a:p>
          <a:p>
            <a:r>
              <a:rPr lang="ar-IQ" dirty="0"/>
              <a:t>   ونشأ النحو في الكوفة كما نشأ في المدن الأخرى بعد نشوء العلوم الدينية ونشأ خدمة للقرآن الكريم على أيدي العلماء والقراء وبخاصة بعد أن جاء الكثير من الصحابة الذين بعثهم عمر بن الخطاب (رض) لتحرير الكوفة وكان الإمام علي (ع) يعيش في الكوفة وله الأثر البالغ على النحاة وكذلك من الصحابة عمار بن ياسر وعبد الله بن مسعود ومن هؤلاء الصحابة العلماء تكونت في الكوفة مدرستان ، الاولى تخصصت في علوم القرآن من قراءة وقرآن وتفسير واشتهر بهذا من العلماء خمسة عرفتهم الكوفة وهم: </a:t>
            </a:r>
            <a:r>
              <a:rPr lang="ar-IQ" dirty="0" err="1"/>
              <a:t>يحى</a:t>
            </a:r>
            <a:r>
              <a:rPr lang="ar-IQ" dirty="0"/>
              <a:t> بن وثاب وعاصم بن أبي النجود وحمزة الزيات وسليمان الأعمش والكسائي وكان عاصم وحمزة والكسائي من القراء </a:t>
            </a:r>
            <a:r>
              <a:rPr lang="ar-IQ"/>
              <a:t>المشهورين</a:t>
            </a:r>
            <a:r>
              <a:rPr lang="ar-IQ" smtClean="0"/>
              <a:t>.</a:t>
            </a:r>
            <a:endParaRPr lang="ar-IQ" dirty="0"/>
          </a:p>
          <a:p>
            <a:r>
              <a:rPr lang="ar-IQ" dirty="0"/>
              <a:t>الصرف وتأسيسه للهراء، فرد د. ضيف على هذا القول بأن الصرف قد ذكر في كتاب سيبويه وهو المتوفى (ت 180 هــ) والهراء (ت190 هــ) إذا ً سيبويه سابق للهراء بعشر سنوات إذا ً سيبويه هو مؤسس علم الصرف والمازني وهو أيضا من مؤسسي الصرف وليس الهراء.</a:t>
            </a:r>
          </a:p>
          <a:p>
            <a:r>
              <a:rPr lang="ar-IQ" dirty="0"/>
              <a:t>ورد الدكتور علي أبو المكارم: دافع عن الهراء وقال: إن اسحاق بن الجصاص كان يصف النحو، وذكر الهراء من المؤسسين للنحو لكن المحدثين ردوا على هذه </a:t>
            </a:r>
            <a:r>
              <a:rPr lang="ar-IQ" dirty="0" err="1"/>
              <a:t>الروايو</a:t>
            </a:r>
            <a:r>
              <a:rPr lang="ar-IQ" dirty="0"/>
              <a:t> وقالو إن ابا جعفر </a:t>
            </a:r>
            <a:r>
              <a:rPr lang="ar-IQ" dirty="0" err="1"/>
              <a:t>الرؤاسي</a:t>
            </a:r>
            <a:r>
              <a:rPr lang="ar-IQ" dirty="0"/>
              <a:t> هو مؤسس النحو ووضع كتاب الفيصل.</a:t>
            </a:r>
          </a:p>
          <a:p>
            <a:r>
              <a:rPr lang="ar-IQ" dirty="0"/>
              <a:t>    ونشر الهراء علومه عن طريقين الأول: تلقين تلاميذه، والثاني المشاركة في المناظرات العلمية وكونت المناقشة شخصية علمية للهراء وظهر تألقه العلمي عن طريقين هما حفظ المادة اللغوية والقدرة العقلية في تطبيق هذه المادة وتفريعها.</a:t>
            </a:r>
          </a:p>
          <a:p>
            <a:endParaRPr lang="ar-IQ" dirty="0"/>
          </a:p>
        </p:txBody>
      </p:sp>
    </p:spTree>
    <p:extLst>
      <p:ext uri="{BB962C8B-B14F-4D97-AF65-F5344CB8AC3E}">
        <p14:creationId xmlns:p14="http://schemas.microsoft.com/office/powerpoint/2010/main" val="136294844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815</Words>
  <Application>Microsoft Office PowerPoint</Application>
  <PresentationFormat>عرض على الشاشة (3:4)‏</PresentationFormat>
  <Paragraphs>24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الخامسة والعشرون</vt:lpstr>
      <vt:lpstr>مدرسة الكوفة ومنهجها في النحو واللغة </vt:lpstr>
      <vt:lpstr>مدينة الكوفة</vt:lpstr>
      <vt:lpstr>نشأة النحو الكوفي وأوائل رجاله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والعشرون</dc:title>
  <dc:creator>Lenovo</dc:creator>
  <cp:lastModifiedBy>DR.Ahmed Saker 2O14</cp:lastModifiedBy>
  <cp:revision>1</cp:revision>
  <dcterms:created xsi:type="dcterms:W3CDTF">2018-12-13T12:46:00Z</dcterms:created>
  <dcterms:modified xsi:type="dcterms:W3CDTF">2018-12-13T12:50:30Z</dcterms:modified>
</cp:coreProperties>
</file>