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/>
              <a:t>المحاضرة السادسة والعشرون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dirty="0"/>
              <a:t>أبو جعفر </a:t>
            </a:r>
            <a:r>
              <a:rPr lang="ar-IQ" dirty="0" err="1"/>
              <a:t>الرؤاسي</a:t>
            </a:r>
            <a:r>
              <a:rPr lang="ar-IQ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77436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/>
              <a:t>أبو جعفر </a:t>
            </a:r>
            <a:r>
              <a:rPr lang="ar-IQ" dirty="0" err="1"/>
              <a:t>الرؤاسي</a:t>
            </a:r>
            <a:r>
              <a:rPr lang="ar-IQ" dirty="0"/>
              <a:t>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ar-IQ" dirty="0"/>
              <a:t>أبو جعفر </a:t>
            </a:r>
            <a:r>
              <a:rPr lang="ar-IQ" dirty="0" err="1"/>
              <a:t>الرؤاسي</a:t>
            </a:r>
            <a:r>
              <a:rPr lang="ar-IQ" dirty="0"/>
              <a:t>:</a:t>
            </a:r>
          </a:p>
          <a:p>
            <a:r>
              <a:rPr lang="ar-IQ" dirty="0"/>
              <a:t>هو محمد بن أبي سارة (ت 190 هــ) ودرس على أيدي عمه معاذ الهراء وأخذ العربية عن أبي عمر بن علاء ،حتى قال الكسائي :لم اجد أعلم من </a:t>
            </a:r>
            <a:r>
              <a:rPr lang="ar-IQ" dirty="0" err="1"/>
              <a:t>الرؤاسي</a:t>
            </a:r>
            <a:r>
              <a:rPr lang="ar-IQ" dirty="0"/>
              <a:t> في الكوفة وقال ثعلب :كان </a:t>
            </a:r>
            <a:r>
              <a:rPr lang="ar-IQ" dirty="0" err="1"/>
              <a:t>الرؤاسي</a:t>
            </a:r>
            <a:r>
              <a:rPr lang="ar-IQ" dirty="0"/>
              <a:t> استاذا للكسائي والفراء، وزعم القدماء أن </a:t>
            </a:r>
            <a:r>
              <a:rPr lang="ar-IQ" dirty="0" err="1"/>
              <a:t>الرؤاسي</a:t>
            </a:r>
            <a:r>
              <a:rPr lang="ar-IQ" dirty="0"/>
              <a:t> مؤسس علم النحو في الكوفة وقد درس في البصرة وألف كتبا ً عديدة منها (الفيصل) وكتاب  في (الجمع والافراد ) وذكر ابن النديم في الفهرس كتباً عديدة أخرى منها (التصغير ) و (معاني القرآن) و(كتاب الوقف والابتداء الكبير والصغير ) وعندما يذكر سيبويه قال الكوفي يعني به </a:t>
            </a:r>
            <a:r>
              <a:rPr lang="ar-IQ" dirty="0" err="1"/>
              <a:t>الرؤاسي</a:t>
            </a:r>
            <a:r>
              <a:rPr lang="ar-IQ" dirty="0"/>
              <a:t> وأخذ </a:t>
            </a:r>
            <a:r>
              <a:rPr lang="ar-IQ" dirty="0" err="1"/>
              <a:t>الرؤواسي</a:t>
            </a:r>
            <a:r>
              <a:rPr lang="ar-IQ" dirty="0"/>
              <a:t> كتاب (العين ) وهو معجم في اللغة واستفاد من علم الخليل ، ويقول </a:t>
            </a:r>
            <a:r>
              <a:rPr lang="ar-IQ" dirty="0" err="1"/>
              <a:t>المرزباني</a:t>
            </a:r>
            <a:r>
              <a:rPr lang="ar-IQ" dirty="0"/>
              <a:t> : أنه أول من وضع النحو في الكوفة وكان المبرد متعصبا ً للبصريين ولم يذكر </a:t>
            </a:r>
            <a:r>
              <a:rPr lang="ar-IQ" dirty="0" err="1"/>
              <a:t>للرؤاسي</a:t>
            </a:r>
            <a:r>
              <a:rPr lang="ar-IQ" dirty="0"/>
              <a:t> تأثيرا يذكر ويدل كلام المؤرخين القدماء أن </a:t>
            </a:r>
            <a:r>
              <a:rPr lang="ar-IQ" dirty="0" err="1"/>
              <a:t>للرؤاسي</a:t>
            </a:r>
            <a:r>
              <a:rPr lang="ar-IQ" dirty="0"/>
              <a:t> آراء في النحو واللغة وهو ومؤثر أكثر من الهراء بدليل قول الفراء : ( فسألته عن مسائل </a:t>
            </a:r>
            <a:r>
              <a:rPr lang="ar-IQ" dirty="0" err="1"/>
              <a:t>الرؤاسي</a:t>
            </a:r>
            <a:r>
              <a:rPr lang="ar-IQ" dirty="0"/>
              <a:t>) ورحل الكسائي الى البصرة بعد أن تعلم من </a:t>
            </a:r>
            <a:r>
              <a:rPr lang="ar-IQ" dirty="0" err="1"/>
              <a:t>الرؤاسي</a:t>
            </a:r>
            <a:r>
              <a:rPr lang="ar-IQ" dirty="0"/>
              <a:t> لكن علمه ليس كاملا ً وهذا </a:t>
            </a:r>
            <a:r>
              <a:rPr lang="ar-IQ" dirty="0" err="1"/>
              <a:t>لايعني</a:t>
            </a:r>
            <a:r>
              <a:rPr lang="ar-IQ" dirty="0"/>
              <a:t> القليل من شان </a:t>
            </a:r>
            <a:r>
              <a:rPr lang="ar-IQ" dirty="0" err="1"/>
              <a:t>الرؤاسي</a:t>
            </a:r>
            <a:r>
              <a:rPr lang="ar-IQ" dirty="0"/>
              <a:t> وكانت له آراء أولها العلماء مثل ثعلب والكسائي والفراء لذا عد مؤسس المدرسة الكوفية ، هذه أقوال القدماء في </a:t>
            </a:r>
            <a:r>
              <a:rPr lang="ar-IQ" dirty="0" err="1"/>
              <a:t>الرؤاسي</a:t>
            </a:r>
            <a:r>
              <a:rPr lang="ar-IQ" dirty="0"/>
              <a:t> 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716180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/>
              <a:t>س/ ما هي اقوال المحدثين في أبي جعفر </a:t>
            </a:r>
            <a:r>
              <a:rPr lang="ar-IQ" dirty="0" err="1"/>
              <a:t>الرؤاسي</a:t>
            </a:r>
            <a:r>
              <a:rPr lang="ar-IQ" dirty="0"/>
              <a:t>؟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ar-IQ" dirty="0"/>
              <a:t>الجواب: إن معظم أقوال محدثين لم تثبت </a:t>
            </a:r>
            <a:r>
              <a:rPr lang="ar-IQ" dirty="0" err="1"/>
              <a:t>للرؤاسي</a:t>
            </a:r>
            <a:r>
              <a:rPr lang="ar-IQ" dirty="0"/>
              <a:t> منزلة كما </a:t>
            </a:r>
            <a:r>
              <a:rPr lang="ar-IQ" dirty="0" err="1"/>
              <a:t>أثيتها</a:t>
            </a:r>
            <a:r>
              <a:rPr lang="ar-IQ" dirty="0"/>
              <a:t> القدماء لذا أصبح القدماء فريقين:</a:t>
            </a:r>
          </a:p>
          <a:p>
            <a:r>
              <a:rPr lang="ar-IQ" dirty="0"/>
              <a:t>الأول: يثبت </a:t>
            </a:r>
            <a:r>
              <a:rPr lang="ar-IQ" dirty="0" err="1"/>
              <a:t>للرؤاسي</a:t>
            </a:r>
            <a:r>
              <a:rPr lang="ar-IQ" dirty="0"/>
              <a:t> دورا مهما ً في النحو الكوفي، وعليه الشيخ محمد الطنطاوي الذي عد في الطبقة الأولى من الكوفيين ومؤسس المدرسة الكوفية النحوية</a:t>
            </a:r>
            <a:r>
              <a:rPr lang="ar-IQ" dirty="0" smtClean="0"/>
              <a:t>.</a:t>
            </a:r>
            <a:endParaRPr lang="ar-IQ" dirty="0"/>
          </a:p>
          <a:p>
            <a:r>
              <a:rPr lang="ar-IQ" dirty="0" smtClean="0"/>
              <a:t>ورأي </a:t>
            </a:r>
            <a:r>
              <a:rPr lang="ar-IQ" dirty="0"/>
              <a:t>بروكلمان: اقتنع برواية القدماء ولم يعلق عليها، وهم عدوا </a:t>
            </a:r>
            <a:r>
              <a:rPr lang="ar-IQ" dirty="0" err="1"/>
              <a:t>الرؤاسيوؤسسا</a:t>
            </a:r>
            <a:r>
              <a:rPr lang="ar-IQ" dirty="0"/>
              <a:t> ً للنحو، ورأي </a:t>
            </a:r>
            <a:r>
              <a:rPr lang="ar-IQ" dirty="0" err="1"/>
              <a:t>د.يوسف</a:t>
            </a:r>
            <a:r>
              <a:rPr lang="ar-IQ" dirty="0"/>
              <a:t> خليف: أنه استاذ المدرسة الكوفية، ورأي الاستاذ أحمد أمين: نشوء مدرسة كوفية على راسها </a:t>
            </a:r>
            <a:r>
              <a:rPr lang="ar-IQ" dirty="0" err="1"/>
              <a:t>الرؤاسي</a:t>
            </a:r>
            <a:r>
              <a:rPr lang="ar-IQ" dirty="0"/>
              <a:t> والكسائي والفراء، وعليه د. احمد مكي الانصاري.</a:t>
            </a:r>
          </a:p>
          <a:p>
            <a:r>
              <a:rPr lang="ar-IQ" dirty="0"/>
              <a:t>الثاني: يرفض أن يكون </a:t>
            </a:r>
            <a:r>
              <a:rPr lang="ar-IQ" dirty="0" err="1"/>
              <a:t>الرؤاسي</a:t>
            </a:r>
            <a:r>
              <a:rPr lang="ar-IQ" dirty="0"/>
              <a:t> مؤسس المدرسة الكوفية. </a:t>
            </a:r>
          </a:p>
          <a:p>
            <a:r>
              <a:rPr lang="ar-IQ" dirty="0"/>
              <a:t>وهم كل من: د. شوقي ضيف: يرى أن النحو نشأ بفضل الكسائي والفراء في الكوفة؛ لأنهما اللذان رسما خارطة النحو الكوفي، ورتبوا مقدماته ودققوا في قواعده وهم الذين </a:t>
            </a:r>
            <a:r>
              <a:rPr lang="ar-IQ" dirty="0" err="1"/>
              <a:t>بثوه</a:t>
            </a:r>
            <a:r>
              <a:rPr lang="ar-IQ" dirty="0"/>
              <a:t>.</a:t>
            </a:r>
          </a:p>
          <a:p>
            <a:r>
              <a:rPr lang="ar-IQ" dirty="0"/>
              <a:t>ورأي د. مهدي المخزومي: عارض أن يكون </a:t>
            </a:r>
            <a:r>
              <a:rPr lang="ar-IQ" dirty="0" err="1"/>
              <a:t>الرؤاسي</a:t>
            </a:r>
            <a:r>
              <a:rPr lang="ar-IQ" dirty="0"/>
              <a:t> أو الهراء هما المؤسسين للمدرسة الكوفية، وعد الكسائي هو المؤسس الحقيقي للنحو الكوفي.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220199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 smtClean="0"/>
              <a:t>ردود المحدثين على القدماء في ريادة </a:t>
            </a:r>
            <a:r>
              <a:rPr lang="ar-IQ" dirty="0" err="1" smtClean="0"/>
              <a:t>الرؤاسي</a:t>
            </a:r>
            <a:r>
              <a:rPr lang="ar-IQ" dirty="0" smtClean="0"/>
              <a:t> والهراء للنحو الكوفي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ar-IQ" dirty="0"/>
              <a:t>س-ماهي الردود التي رد بها المحدثون على القدماء الذين عدوا الهراء مؤسسا للنحو الكوفي؟ وهذا الكلام ينطبق أيضا على </a:t>
            </a:r>
            <a:r>
              <a:rPr lang="ar-IQ" dirty="0" err="1"/>
              <a:t>الرؤاسي</a:t>
            </a:r>
            <a:r>
              <a:rPr lang="ar-IQ" dirty="0"/>
              <a:t>؟</a:t>
            </a:r>
          </a:p>
          <a:p>
            <a:r>
              <a:rPr lang="ar-IQ" dirty="0"/>
              <a:t>الجواب: رد المحدثون على القدماء بأمور كثيرة تفيد بان الهراء ليس مؤسسا للنحو الكوفي، وهذه الامور هي:</a:t>
            </a:r>
          </a:p>
          <a:p>
            <a:r>
              <a:rPr lang="ar-IQ" dirty="0"/>
              <a:t>       ليس للهراء كتب تذكر، وان ما قاله القدماء هو مجرد مزاعم وافتراضات قالها الكوفيون للتنافس مع البصريين.</a:t>
            </a:r>
          </a:p>
          <a:p>
            <a:r>
              <a:rPr lang="ar-IQ" dirty="0"/>
              <a:t>واما </a:t>
            </a:r>
            <a:r>
              <a:rPr lang="ar-IQ" dirty="0" err="1"/>
              <a:t>الرؤاسي</a:t>
            </a:r>
            <a:r>
              <a:rPr lang="ar-IQ" dirty="0"/>
              <a:t> فرأي المحدثين فيه هو الرأي نفسه بالهراء، وقالوا: ان هذه الأخبار وضعها التنافس بين المبرد وثعلب، وان الكوفيين هم مصدر هذه المزاعم، والمحدثون لم يقفوا على آراء </a:t>
            </a:r>
            <a:r>
              <a:rPr lang="ar-IQ" dirty="0" err="1"/>
              <a:t>الرؤسي</a:t>
            </a:r>
            <a:r>
              <a:rPr lang="ar-IQ" dirty="0"/>
              <a:t> فوجدها غير واضحة </a:t>
            </a:r>
            <a:r>
              <a:rPr lang="ar-IQ" dirty="0" err="1"/>
              <a:t>ولاتكون</a:t>
            </a:r>
            <a:r>
              <a:rPr lang="ar-IQ" dirty="0"/>
              <a:t> درسا نحويا ً حقيقيا ً، وآراؤه قليلة جدا ً.</a:t>
            </a:r>
          </a:p>
          <a:p>
            <a:r>
              <a:rPr lang="ar-IQ" dirty="0"/>
              <a:t>ولم نسمع أحدا من الكوفيين قد خرج بها لأنها غير منتشرة.</a:t>
            </a:r>
          </a:p>
          <a:p>
            <a:r>
              <a:rPr lang="ar-IQ" dirty="0"/>
              <a:t>وعد كل من د. شوقي ضيف ود. مهدي المخزومي الكسائي والفراء هما المؤسسان الحقيقيان </a:t>
            </a:r>
            <a:r>
              <a:rPr lang="ar-IQ" dirty="0" err="1"/>
              <a:t>للنحوالكوفي</a:t>
            </a:r>
            <a:r>
              <a:rPr lang="ar-IQ"/>
              <a:t>، ويمثلان قمة نضوجه مثلما يمثل الخليل وسيبويه قمة نضوج النحو البصري.</a:t>
            </a:r>
          </a:p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35151960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553</Words>
  <Application>Microsoft Office PowerPoint</Application>
  <PresentationFormat>عرض على الشاشة (3:4)‏</PresentationFormat>
  <Paragraphs>19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المحاضرة السادسة والعشرون</vt:lpstr>
      <vt:lpstr>أبو جعفر الرؤاسي:</vt:lpstr>
      <vt:lpstr>س/ ما هي اقوال المحدثين في أبي جعفر الرؤاسي؟</vt:lpstr>
      <vt:lpstr>ردود المحدثين على القدماء في ريادة الرؤاسي والهراء للنحو الكوفي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السادسة والعشرون</dc:title>
  <dc:creator>Lenovo</dc:creator>
  <cp:lastModifiedBy>DR.Ahmed Saker 2O14</cp:lastModifiedBy>
  <cp:revision>1</cp:revision>
  <dcterms:created xsi:type="dcterms:W3CDTF">2018-12-13T12:50:40Z</dcterms:created>
  <dcterms:modified xsi:type="dcterms:W3CDTF">2018-12-13T12:54:10Z</dcterms:modified>
</cp:coreProperties>
</file>