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016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713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075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390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739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115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251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213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045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544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927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204A-E930-4851-AE0A-EC56652CA11D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91B7-54B0-4198-8EF5-024B3FD7C0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221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البحر الهزج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6703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37" y="1661466"/>
            <a:ext cx="7246125" cy="4403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83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81" y="1927956"/>
            <a:ext cx="7055438" cy="387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41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10441"/>
            <a:ext cx="8064895" cy="370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602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79928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4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البحر الهزج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البحر الهزج</dc:title>
  <dc:creator>DR.Ahmed Saker 2o1O</dc:creator>
  <cp:lastModifiedBy>DR.Ahmed Saker 2o1O</cp:lastModifiedBy>
  <cp:revision>3</cp:revision>
  <dcterms:created xsi:type="dcterms:W3CDTF">2018-12-29T15:09:33Z</dcterms:created>
  <dcterms:modified xsi:type="dcterms:W3CDTF">2018-12-29T15:13:23Z</dcterms:modified>
</cp:coreProperties>
</file>