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1080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32968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3600" baseline="0"/>
            </a:lvl1pPr>
          </a:lstStyle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/>
          <a:lstStyle>
            <a:lvl1pPr algn="r" rtl="1">
              <a:defRPr/>
            </a:lvl1pPr>
            <a:lvl2pPr algn="r" rtl="1">
              <a:defRPr/>
            </a:lvl2pPr>
            <a:lvl3pPr algn="r" rtl="1">
              <a:defRPr/>
            </a:lvl3pPr>
            <a:lvl4pPr algn="r" rtl="1">
              <a:defRPr/>
            </a:lvl4pPr>
            <a:lvl5pPr algn="r" rtl="1"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457200" y="990600"/>
            <a:ext cx="8229600" cy="0"/>
          </a:xfrm>
          <a:prstGeom prst="line">
            <a:avLst/>
          </a:prstGeom>
          <a:ln w="19050"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944083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01068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61956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00154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62874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272957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0338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825240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166274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86932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990600"/>
            <a:ext cx="8229600" cy="5135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1"/>
          <p:cNvSpPr txBox="1">
            <a:spLocks/>
          </p:cNvSpPr>
          <p:nvPr userDrawn="1"/>
        </p:nvSpPr>
        <p:spPr>
          <a:xfrm>
            <a:off x="457200" y="274638"/>
            <a:ext cx="8229600" cy="563562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600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ar-SA" smtClean="0"/>
              <a:t>النحو العربي – المرحلة الثانية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66888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dirty="0"/>
              <a:t>النحو العربي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SA" dirty="0"/>
              <a:t>المرحلة الثانية – قسم اللغة العربية</a:t>
            </a:r>
          </a:p>
          <a:p>
            <a:r>
              <a:rPr lang="ar-SA" dirty="0"/>
              <a:t>د. </a:t>
            </a:r>
            <a:r>
              <a:rPr lang="ar-SA"/>
              <a:t>وفاء عبد الغفور جبار</a:t>
            </a:r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90642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/>
              <a:t>النحو العربي – المرحلة الثانية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ar-SA" sz="4400" b="1" dirty="0"/>
              <a:t>المحاضرة </a:t>
            </a:r>
            <a:r>
              <a:rPr lang="ar-SA" sz="4400" b="1" dirty="0">
                <a:ea typeface="Calibri"/>
              </a:rPr>
              <a:t>الرابعة عشر </a:t>
            </a:r>
            <a:endParaRPr lang="ar-IQ" sz="4400" b="1" dirty="0">
              <a:ea typeface="Calibri"/>
            </a:endParaRPr>
          </a:p>
          <a:p>
            <a:pPr lvl="0"/>
            <a:r>
              <a:rPr lang="ar-SA" sz="4400" dirty="0" smtClean="0">
                <a:ea typeface="Calibri"/>
              </a:rPr>
              <a:t>المفعول </a:t>
            </a:r>
            <a:r>
              <a:rPr lang="ar-SA" sz="4400" dirty="0">
                <a:ea typeface="Calibri"/>
              </a:rPr>
              <a:t>له وبيان حكمه وانواعه وشروطه واحكامه </a:t>
            </a:r>
            <a:r>
              <a:rPr lang="ar-IQ" sz="4400" smtClean="0">
                <a:ea typeface="Calibri"/>
              </a:rPr>
              <a:t>.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510956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30</Words>
  <Application>Microsoft Office PowerPoint</Application>
  <PresentationFormat>عرض على الشاشة (3:4)‏</PresentationFormat>
  <Paragraphs>6</Paragraphs>
  <Slides>2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2</vt:i4>
      </vt:variant>
      <vt:variant>
        <vt:lpstr>عناوين الشرائح</vt:lpstr>
      </vt:variant>
      <vt:variant>
        <vt:i4>2</vt:i4>
      </vt:variant>
    </vt:vector>
  </HeadingPairs>
  <TitlesOfParts>
    <vt:vector size="4" baseType="lpstr">
      <vt:lpstr>Office Theme</vt:lpstr>
      <vt:lpstr>1_Office Theme</vt:lpstr>
      <vt:lpstr>النحو العربي</vt:lpstr>
      <vt:lpstr>النحو العربي – المرحلة الثانية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النحو العربي</dc:title>
  <dc:creator>Hp</dc:creator>
  <cp:lastModifiedBy>DR.Ahmed Saker 2o1O</cp:lastModifiedBy>
  <cp:revision>4</cp:revision>
  <dcterms:created xsi:type="dcterms:W3CDTF">2006-08-16T00:00:00Z</dcterms:created>
  <dcterms:modified xsi:type="dcterms:W3CDTF">2019-05-18T20:40:48Z</dcterms:modified>
</cp:coreProperties>
</file>