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3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المكتبة ومنهج البحث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 b="1" dirty="0"/>
              <a:t>المرحلة الأولى: قسم اللغة </a:t>
            </a:r>
            <a:r>
              <a:rPr lang="ar-SA" b="1" dirty="0" smtClean="0"/>
              <a:t>العربية</a:t>
            </a:r>
            <a:endParaRPr lang="en-US" dirty="0"/>
          </a:p>
          <a:p>
            <a:pPr rtl="1"/>
            <a:r>
              <a:rPr lang="ar-SA" b="1" dirty="0"/>
              <a:t>د. وفاء عبد الغفور </a:t>
            </a:r>
            <a:r>
              <a:rPr lang="ar-SA" b="1" dirty="0" smtClean="0"/>
              <a:t>جبار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752600" y="762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dirty="0" smtClean="0"/>
              <a:t>المكتبة ومنهج البحث –المرحلة الاولى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68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533401"/>
            <a:ext cx="7924800" cy="510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المحاضرة الرابعة</a:t>
            </a:r>
            <a:endParaRPr lang="ar-IQ" sz="28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en-US" sz="28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sz="2800" b="1" dirty="0">
                <a:latin typeface="Simplified Arabic" pitchFamily="18" charset="-78"/>
                <a:cs typeface="Simplified Arabic" pitchFamily="18" charset="-78"/>
              </a:rPr>
              <a:t>    </a:t>
            </a:r>
            <a:r>
              <a:rPr lang="ar-IQ" sz="28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800" b="1" dirty="0">
                <a:latin typeface="Simplified Arabic" pitchFamily="18" charset="-78"/>
                <a:cs typeface="Simplified Arabic" pitchFamily="18" charset="-78"/>
              </a:rPr>
              <a:t>معجمات 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الألفاظ</a:t>
            </a:r>
            <a:r>
              <a:rPr lang="ar-IQ" sz="28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800" b="1" dirty="0">
                <a:latin typeface="Simplified Arabic" pitchFamily="18" charset="-78"/>
                <a:cs typeface="Simplified Arabic" pitchFamily="18" charset="-78"/>
              </a:rPr>
              <a:t>المعجمات العربية مثل 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العين</a:t>
            </a:r>
            <a:r>
              <a:rPr lang="ar-IQ" sz="28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28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en-US" sz="2800" b="1" dirty="0">
              <a:latin typeface="Simplified Arabic" pitchFamily="18" charset="-78"/>
              <a:cs typeface="Simplified Arabic" pitchFamily="18" charset="-78"/>
            </a:endParaRPr>
          </a:p>
          <a:p>
            <a:pPr algn="ctr" rtl="1"/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المحاضرة الخامسة</a:t>
            </a:r>
            <a:endParaRPr lang="en-US" sz="28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sz="2800" b="1" dirty="0">
                <a:latin typeface="Simplified Arabic" pitchFamily="18" charset="-78"/>
                <a:cs typeface="Simplified Arabic" pitchFamily="18" charset="-78"/>
              </a:rPr>
              <a:t>     </a:t>
            </a:r>
            <a:r>
              <a:rPr lang="ar-IQ" sz="28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3200" b="1" dirty="0">
                <a:latin typeface="Simplified Arabic" pitchFamily="18" charset="-78"/>
                <a:cs typeface="Simplified Arabic" pitchFamily="18" charset="-78"/>
              </a:rPr>
              <a:t>جمهرة </a:t>
            </a:r>
            <a:r>
              <a:rPr lang="ar-SA" sz="3200" b="1" dirty="0" smtClean="0">
                <a:latin typeface="Simplified Arabic" pitchFamily="18" charset="-78"/>
                <a:cs typeface="Simplified Arabic" pitchFamily="18" charset="-78"/>
              </a:rPr>
              <a:t>اللغة</a:t>
            </a:r>
            <a:r>
              <a:rPr lang="ar-IQ" sz="32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r>
              <a:rPr lang="ar-SA" sz="3200" b="1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ar-IQ" sz="32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en-US" sz="3200" b="1" dirty="0">
              <a:latin typeface="Simplified Arabic" pitchFamily="18" charset="-78"/>
              <a:cs typeface="Simplified Arabic" pitchFamily="18" charset="-78"/>
            </a:endParaRPr>
          </a:p>
          <a:p>
            <a:pPr algn="ctr" rtl="1"/>
            <a:r>
              <a:rPr lang="ar-SA" sz="3200" b="1" dirty="0" smtClean="0">
                <a:latin typeface="Simplified Arabic" pitchFamily="18" charset="-78"/>
                <a:cs typeface="Simplified Arabic" pitchFamily="18" charset="-78"/>
              </a:rPr>
              <a:t>المحاضرة السادسة</a:t>
            </a:r>
            <a:endParaRPr lang="ar-IQ" sz="32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marL="457200" indent="-457200" algn="r" rtl="1">
              <a:buFont typeface="Arial" pitchFamily="34" charset="0"/>
              <a:buChar char="•"/>
            </a:pPr>
            <a:endParaRPr lang="en-US" sz="32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r>
              <a:rPr lang="ar-SA" sz="2800" b="1" dirty="0">
                <a:latin typeface="Simplified Arabic" pitchFamily="18" charset="-78"/>
                <a:cs typeface="Simplified Arabic" pitchFamily="18" charset="-78"/>
              </a:rPr>
              <a:t>  </a:t>
            </a:r>
            <a:r>
              <a:rPr lang="ar-IQ" sz="2800" b="1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طريقة </a:t>
            </a:r>
            <a:r>
              <a:rPr lang="ar-SA" sz="2800" b="1" dirty="0">
                <a:latin typeface="Simplified Arabic" pitchFamily="18" charset="-78"/>
                <a:cs typeface="Simplified Arabic" pitchFamily="18" charset="-78"/>
              </a:rPr>
              <a:t>الحرفين الاول 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والأخير</a:t>
            </a:r>
            <a:r>
              <a:rPr lang="ar-IQ" sz="2800" b="1" dirty="0" smtClean="0">
                <a:latin typeface="Simplified Arabic" pitchFamily="18" charset="-78"/>
                <a:cs typeface="Simplified Arabic" pitchFamily="18" charset="-78"/>
              </a:rPr>
              <a:t>)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sz="28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2800" b="1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9331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51</Words>
  <Application>Microsoft Office PowerPoint</Application>
  <PresentationFormat>عرض على الشاشة (3:4)‏</PresentationFormat>
  <Paragraphs>14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المكتبة ومنهج البحث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المكتبة ومنهج البحث</dc:title>
  <dc:creator>DR.Ahmed Saker 2o1O</dc:creator>
  <cp:lastModifiedBy>DR.Ahmed Saker 2o1O</cp:lastModifiedBy>
  <cp:revision>3</cp:revision>
  <dcterms:created xsi:type="dcterms:W3CDTF">2019-05-18T21:12:19Z</dcterms:created>
  <dcterms:modified xsi:type="dcterms:W3CDTF">2019-05-18T21:24:05Z</dcterms:modified>
</cp:coreProperties>
</file>